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7" r:id="rId5"/>
    <p:sldId id="258" r:id="rId6"/>
    <p:sldId id="261" r:id="rId7"/>
    <p:sldId id="262" r:id="rId8"/>
    <p:sldId id="282" r:id="rId9"/>
    <p:sldId id="284" r:id="rId10"/>
    <p:sldId id="263" r:id="rId11"/>
    <p:sldId id="264" r:id="rId12"/>
    <p:sldId id="265" r:id="rId13"/>
    <p:sldId id="291" r:id="rId14"/>
    <p:sldId id="268" r:id="rId15"/>
    <p:sldId id="269" r:id="rId16"/>
    <p:sldId id="270" r:id="rId17"/>
    <p:sldId id="271" r:id="rId18"/>
    <p:sldId id="272" r:id="rId19"/>
    <p:sldId id="273" r:id="rId20"/>
    <p:sldId id="274" r:id="rId21"/>
    <p:sldId id="275" r:id="rId22"/>
    <p:sldId id="276" r:id="rId23"/>
    <p:sldId id="277" r:id="rId24"/>
    <p:sldId id="278" r:id="rId25"/>
    <p:sldId id="292" r:id="rId26"/>
    <p:sldId id="285" r:id="rId27"/>
    <p:sldId id="288" r:id="rId28"/>
    <p:sldId id="289" r:id="rId29"/>
    <p:sldId id="283" r:id="rId30"/>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4268"/>
    <a:srgbClr val="EDEDED"/>
    <a:srgbClr val="D811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0329DE-D358-4C8A-A125-F1DA6220715E}" v="3" dt="2020-06-18T12:53:21.0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75" autoAdjust="0"/>
    <p:restoredTop sz="94694"/>
  </p:normalViewPr>
  <p:slideViewPr>
    <p:cSldViewPr snapToGrid="0" snapToObjects="1" showGuides="1">
      <p:cViewPr varScale="1">
        <p:scale>
          <a:sx n="92" d="100"/>
          <a:sy n="92" d="100"/>
        </p:scale>
        <p:origin x="132"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Cornwall" userId="851a2dbb-5290-4592-a2e9-d4233e673a9f" providerId="ADAL" clId="{D40329DE-D358-4C8A-A125-F1DA6220715E}"/>
    <pc:docChg chg="undo custSel addSld delSld modSld sldOrd">
      <pc:chgData name="Jim Cornwall" userId="851a2dbb-5290-4592-a2e9-d4233e673a9f" providerId="ADAL" clId="{D40329DE-D358-4C8A-A125-F1DA6220715E}" dt="2020-06-18T15:33:32.597" v="530" actId="14100"/>
      <pc:docMkLst>
        <pc:docMk/>
      </pc:docMkLst>
      <pc:sldChg chg="modSp mod">
        <pc:chgData name="Jim Cornwall" userId="851a2dbb-5290-4592-a2e9-d4233e673a9f" providerId="ADAL" clId="{D40329DE-D358-4C8A-A125-F1DA6220715E}" dt="2020-06-18T12:52:31.686" v="23" actId="6549"/>
        <pc:sldMkLst>
          <pc:docMk/>
          <pc:sldMk cId="3214583964" sldId="261"/>
        </pc:sldMkLst>
        <pc:spChg chg="mod">
          <ac:chgData name="Jim Cornwall" userId="851a2dbb-5290-4592-a2e9-d4233e673a9f" providerId="ADAL" clId="{D40329DE-D358-4C8A-A125-F1DA6220715E}" dt="2020-06-18T12:52:31.686" v="23" actId="6549"/>
          <ac:spMkLst>
            <pc:docMk/>
            <pc:sldMk cId="3214583964" sldId="261"/>
            <ac:spMk id="5" creationId="{AA8C5AC3-8783-6B41-ACD6-C2786BEACED1}"/>
          </ac:spMkLst>
        </pc:spChg>
      </pc:sldChg>
      <pc:sldChg chg="modSp mod ord">
        <pc:chgData name="Jim Cornwall" userId="851a2dbb-5290-4592-a2e9-d4233e673a9f" providerId="ADAL" clId="{D40329DE-D358-4C8A-A125-F1DA6220715E}" dt="2020-06-18T15:30:45.514" v="520" actId="20577"/>
        <pc:sldMkLst>
          <pc:docMk/>
          <pc:sldMk cId="1325411392" sldId="267"/>
        </pc:sldMkLst>
        <pc:spChg chg="mod">
          <ac:chgData name="Jim Cornwall" userId="851a2dbb-5290-4592-a2e9-d4233e673a9f" providerId="ADAL" clId="{D40329DE-D358-4C8A-A125-F1DA6220715E}" dt="2020-06-18T15:29:45.812" v="516" actId="1076"/>
          <ac:spMkLst>
            <pc:docMk/>
            <pc:sldMk cId="1325411392" sldId="267"/>
            <ac:spMk id="2" creationId="{CBAD84B2-BDD7-B141-B464-6E0B03A86624}"/>
          </ac:spMkLst>
        </pc:spChg>
        <pc:spChg chg="mod">
          <ac:chgData name="Jim Cornwall" userId="851a2dbb-5290-4592-a2e9-d4233e673a9f" providerId="ADAL" clId="{D40329DE-D358-4C8A-A125-F1DA6220715E}" dt="2020-06-18T15:30:45.514" v="520" actId="20577"/>
          <ac:spMkLst>
            <pc:docMk/>
            <pc:sldMk cId="1325411392" sldId="267"/>
            <ac:spMk id="3" creationId="{78C28A96-FE73-5C4F-A914-D0FA9DCB3232}"/>
          </ac:spMkLst>
        </pc:spChg>
      </pc:sldChg>
      <pc:sldChg chg="modSp mod">
        <pc:chgData name="Jim Cornwall" userId="851a2dbb-5290-4592-a2e9-d4233e673a9f" providerId="ADAL" clId="{D40329DE-D358-4C8A-A125-F1DA6220715E}" dt="2020-06-18T15:26:07.361" v="460" actId="20577"/>
        <pc:sldMkLst>
          <pc:docMk/>
          <pc:sldMk cId="1591989123" sldId="268"/>
        </pc:sldMkLst>
        <pc:spChg chg="mod">
          <ac:chgData name="Jim Cornwall" userId="851a2dbb-5290-4592-a2e9-d4233e673a9f" providerId="ADAL" clId="{D40329DE-D358-4C8A-A125-F1DA6220715E}" dt="2020-06-18T14:42:46.656" v="246" actId="1076"/>
          <ac:spMkLst>
            <pc:docMk/>
            <pc:sldMk cId="1591989123" sldId="268"/>
            <ac:spMk id="2" creationId="{CBAD84B2-BDD7-B141-B464-6E0B03A86624}"/>
          </ac:spMkLst>
        </pc:spChg>
        <pc:spChg chg="mod">
          <ac:chgData name="Jim Cornwall" userId="851a2dbb-5290-4592-a2e9-d4233e673a9f" providerId="ADAL" clId="{D40329DE-D358-4C8A-A125-F1DA6220715E}" dt="2020-06-18T15:26:07.361" v="460" actId="20577"/>
          <ac:spMkLst>
            <pc:docMk/>
            <pc:sldMk cId="1591989123" sldId="268"/>
            <ac:spMk id="3" creationId="{78C28A96-FE73-5C4F-A914-D0FA9DCB3232}"/>
          </ac:spMkLst>
        </pc:spChg>
      </pc:sldChg>
      <pc:sldChg chg="modSp mod">
        <pc:chgData name="Jim Cornwall" userId="851a2dbb-5290-4592-a2e9-d4233e673a9f" providerId="ADAL" clId="{D40329DE-D358-4C8A-A125-F1DA6220715E}" dt="2020-06-18T15:27:30.409" v="469" actId="20577"/>
        <pc:sldMkLst>
          <pc:docMk/>
          <pc:sldMk cId="2913335188" sldId="277"/>
        </pc:sldMkLst>
        <pc:spChg chg="mod">
          <ac:chgData name="Jim Cornwall" userId="851a2dbb-5290-4592-a2e9-d4233e673a9f" providerId="ADAL" clId="{D40329DE-D358-4C8A-A125-F1DA6220715E}" dt="2020-06-18T15:27:30.409" v="469" actId="20577"/>
          <ac:spMkLst>
            <pc:docMk/>
            <pc:sldMk cId="2913335188" sldId="277"/>
            <ac:spMk id="3" creationId="{78C28A96-FE73-5C4F-A914-D0FA9DCB3232}"/>
          </ac:spMkLst>
        </pc:spChg>
      </pc:sldChg>
      <pc:sldChg chg="del">
        <pc:chgData name="Jim Cornwall" userId="851a2dbb-5290-4592-a2e9-d4233e673a9f" providerId="ADAL" clId="{D40329DE-D358-4C8A-A125-F1DA6220715E}" dt="2020-06-18T13:24:33.861" v="117" actId="2696"/>
        <pc:sldMkLst>
          <pc:docMk/>
          <pc:sldMk cId="3482567034" sldId="279"/>
        </pc:sldMkLst>
      </pc:sldChg>
      <pc:sldChg chg="modSp mod modAnim">
        <pc:chgData name="Jim Cornwall" userId="851a2dbb-5290-4592-a2e9-d4233e673a9f" providerId="ADAL" clId="{D40329DE-D358-4C8A-A125-F1DA6220715E}" dt="2020-06-18T14:12:37.864" v="121" actId="1076"/>
        <pc:sldMkLst>
          <pc:docMk/>
          <pc:sldMk cId="2457728875" sldId="282"/>
        </pc:sldMkLst>
        <pc:picChg chg="mod">
          <ac:chgData name="Jim Cornwall" userId="851a2dbb-5290-4592-a2e9-d4233e673a9f" providerId="ADAL" clId="{D40329DE-D358-4C8A-A125-F1DA6220715E}" dt="2020-06-18T14:12:37.864" v="121" actId="1076"/>
          <ac:picMkLst>
            <pc:docMk/>
            <pc:sldMk cId="2457728875" sldId="282"/>
            <ac:picMk id="4" creationId="{C7B1D20D-B056-F640-B20A-3F58563C76EA}"/>
          </ac:picMkLst>
        </pc:picChg>
      </pc:sldChg>
      <pc:sldChg chg="modSp mod">
        <pc:chgData name="Jim Cornwall" userId="851a2dbb-5290-4592-a2e9-d4233e673a9f" providerId="ADAL" clId="{D40329DE-D358-4C8A-A125-F1DA6220715E}" dt="2020-06-18T15:33:32.597" v="530" actId="14100"/>
        <pc:sldMkLst>
          <pc:docMk/>
          <pc:sldMk cId="1409873385" sldId="285"/>
        </pc:sldMkLst>
        <pc:spChg chg="mod">
          <ac:chgData name="Jim Cornwall" userId="851a2dbb-5290-4592-a2e9-d4233e673a9f" providerId="ADAL" clId="{D40329DE-D358-4C8A-A125-F1DA6220715E}" dt="2020-06-18T15:33:32.597" v="530" actId="14100"/>
          <ac:spMkLst>
            <pc:docMk/>
            <pc:sldMk cId="1409873385" sldId="285"/>
            <ac:spMk id="2" creationId="{848D1F96-7EF0-7448-99C9-7CE779C239D2}"/>
          </ac:spMkLst>
        </pc:spChg>
        <pc:spChg chg="mod">
          <ac:chgData name="Jim Cornwall" userId="851a2dbb-5290-4592-a2e9-d4233e673a9f" providerId="ADAL" clId="{D40329DE-D358-4C8A-A125-F1DA6220715E}" dt="2020-06-18T15:32:38.968" v="529" actId="5793"/>
          <ac:spMkLst>
            <pc:docMk/>
            <pc:sldMk cId="1409873385" sldId="285"/>
            <ac:spMk id="4" creationId="{6EC780CD-0615-CA40-B990-A8AC9A5B0E0C}"/>
          </ac:spMkLst>
        </pc:spChg>
      </pc:sldChg>
      <pc:sldChg chg="addSp delSp modSp add del mod">
        <pc:chgData name="Jim Cornwall" userId="851a2dbb-5290-4592-a2e9-d4233e673a9f" providerId="ADAL" clId="{D40329DE-D358-4C8A-A125-F1DA6220715E}" dt="2020-06-18T14:42:31.204" v="245" actId="2696"/>
        <pc:sldMkLst>
          <pc:docMk/>
          <pc:sldMk cId="1123870713" sldId="290"/>
        </pc:sldMkLst>
        <pc:spChg chg="mod">
          <ac:chgData name="Jim Cornwall" userId="851a2dbb-5290-4592-a2e9-d4233e673a9f" providerId="ADAL" clId="{D40329DE-D358-4C8A-A125-F1DA6220715E}" dt="2020-06-18T14:27:42.328" v="178" actId="255"/>
          <ac:spMkLst>
            <pc:docMk/>
            <pc:sldMk cId="1123870713" sldId="290"/>
            <ac:spMk id="13" creationId="{A421BD73-92BC-C54B-BC19-C5FB584D91EC}"/>
          </ac:spMkLst>
        </pc:spChg>
        <pc:spChg chg="mod">
          <ac:chgData name="Jim Cornwall" userId="851a2dbb-5290-4592-a2e9-d4233e673a9f" providerId="ADAL" clId="{D40329DE-D358-4C8A-A125-F1DA6220715E}" dt="2020-06-18T13:11:14.574" v="68" actId="2085"/>
          <ac:spMkLst>
            <pc:docMk/>
            <pc:sldMk cId="1123870713" sldId="290"/>
            <ac:spMk id="48" creationId="{5BB1F72C-7594-3240-AAFA-6D77F42521AC}"/>
          </ac:spMkLst>
        </pc:spChg>
        <pc:spChg chg="mod">
          <ac:chgData name="Jim Cornwall" userId="851a2dbb-5290-4592-a2e9-d4233e673a9f" providerId="ADAL" clId="{D40329DE-D358-4C8A-A125-F1DA6220715E}" dt="2020-06-18T13:13:53.500" v="103" actId="20577"/>
          <ac:spMkLst>
            <pc:docMk/>
            <pc:sldMk cId="1123870713" sldId="290"/>
            <ac:spMk id="50" creationId="{C8F96402-E6AB-C446-9D1C-7062D556F9FA}"/>
          </ac:spMkLst>
        </pc:spChg>
        <pc:spChg chg="mod">
          <ac:chgData name="Jim Cornwall" userId="851a2dbb-5290-4592-a2e9-d4233e673a9f" providerId="ADAL" clId="{D40329DE-D358-4C8A-A125-F1DA6220715E}" dt="2020-06-18T13:10:22.229" v="65" actId="207"/>
          <ac:spMkLst>
            <pc:docMk/>
            <pc:sldMk cId="1123870713" sldId="290"/>
            <ac:spMk id="51" creationId="{E6A236BE-3E14-A74C-B4E2-46FB34CB3AFF}"/>
          </ac:spMkLst>
        </pc:spChg>
        <pc:spChg chg="mod">
          <ac:chgData name="Jim Cornwall" userId="851a2dbb-5290-4592-a2e9-d4233e673a9f" providerId="ADAL" clId="{D40329DE-D358-4C8A-A125-F1DA6220715E}" dt="2020-06-18T13:10:40.047" v="67" actId="207"/>
          <ac:spMkLst>
            <pc:docMk/>
            <pc:sldMk cId="1123870713" sldId="290"/>
            <ac:spMk id="54" creationId="{56B05F63-9B7D-F145-9123-A228F2E87133}"/>
          </ac:spMkLst>
        </pc:spChg>
        <pc:spChg chg="mod">
          <ac:chgData name="Jim Cornwall" userId="851a2dbb-5290-4592-a2e9-d4233e673a9f" providerId="ADAL" clId="{D40329DE-D358-4C8A-A125-F1DA6220715E}" dt="2020-06-18T13:08:38.081" v="61" actId="1076"/>
          <ac:spMkLst>
            <pc:docMk/>
            <pc:sldMk cId="1123870713" sldId="290"/>
            <ac:spMk id="83" creationId="{2F66915B-A3B6-C84F-871E-F8EB7F2F89E0}"/>
          </ac:spMkLst>
        </pc:spChg>
        <pc:picChg chg="del mod">
          <ac:chgData name="Jim Cornwall" userId="851a2dbb-5290-4592-a2e9-d4233e673a9f" providerId="ADAL" clId="{D40329DE-D358-4C8A-A125-F1DA6220715E}" dt="2020-06-18T13:04:47.732" v="30" actId="21"/>
          <ac:picMkLst>
            <pc:docMk/>
            <pc:sldMk cId="1123870713" sldId="290"/>
            <ac:picMk id="3" creationId="{2695751B-67D6-4E3B-8335-841E332D9F80}"/>
          </ac:picMkLst>
        </pc:picChg>
        <pc:cxnChg chg="add mod">
          <ac:chgData name="Jim Cornwall" userId="851a2dbb-5290-4592-a2e9-d4233e673a9f" providerId="ADAL" clId="{D40329DE-D358-4C8A-A125-F1DA6220715E}" dt="2020-06-18T13:06:46.986" v="38" actId="14100"/>
          <ac:cxnSpMkLst>
            <pc:docMk/>
            <pc:sldMk cId="1123870713" sldId="290"/>
            <ac:cxnSpMk id="39" creationId="{C35388F0-A2CC-4108-8D2F-F1F0F3038B1B}"/>
          </ac:cxnSpMkLst>
        </pc:cxnChg>
        <pc:cxnChg chg="mod">
          <ac:chgData name="Jim Cornwall" userId="851a2dbb-5290-4592-a2e9-d4233e673a9f" providerId="ADAL" clId="{D40329DE-D358-4C8A-A125-F1DA6220715E}" dt="2020-06-18T13:18:12.928" v="116" actId="14100"/>
          <ac:cxnSpMkLst>
            <pc:docMk/>
            <pc:sldMk cId="1123870713" sldId="290"/>
            <ac:cxnSpMk id="73" creationId="{9316B0B7-3270-BE49-9CA9-6A1D94710D91}"/>
          </ac:cxnSpMkLst>
        </pc:cxnChg>
      </pc:sldChg>
      <pc:sldChg chg="addSp delSp modSp add mod">
        <pc:chgData name="Jim Cornwall" userId="851a2dbb-5290-4592-a2e9-d4233e673a9f" providerId="ADAL" clId="{D40329DE-D358-4C8A-A125-F1DA6220715E}" dt="2020-06-18T14:40:33.402" v="244" actId="1076"/>
        <pc:sldMkLst>
          <pc:docMk/>
          <pc:sldMk cId="3502956778" sldId="291"/>
        </pc:sldMkLst>
        <pc:spChg chg="mod">
          <ac:chgData name="Jim Cornwall" userId="851a2dbb-5290-4592-a2e9-d4233e673a9f" providerId="ADAL" clId="{D40329DE-D358-4C8A-A125-F1DA6220715E}" dt="2020-06-18T14:27:53.360" v="179" actId="255"/>
          <ac:spMkLst>
            <pc:docMk/>
            <pc:sldMk cId="3502956778" sldId="291"/>
            <ac:spMk id="13" creationId="{A421BD73-92BC-C54B-BC19-C5FB584D91EC}"/>
          </ac:spMkLst>
        </pc:spChg>
        <pc:spChg chg="mod">
          <ac:chgData name="Jim Cornwall" userId="851a2dbb-5290-4592-a2e9-d4233e673a9f" providerId="ADAL" clId="{D40329DE-D358-4C8A-A125-F1DA6220715E}" dt="2020-06-18T14:40:33.402" v="244" actId="1076"/>
          <ac:spMkLst>
            <pc:docMk/>
            <pc:sldMk cId="3502956778" sldId="291"/>
            <ac:spMk id="38" creationId="{2C84E5E4-2F9B-4234-99D6-D51362CDCEE2}"/>
          </ac:spMkLst>
        </pc:spChg>
        <pc:spChg chg="mod">
          <ac:chgData name="Jim Cornwall" userId="851a2dbb-5290-4592-a2e9-d4233e673a9f" providerId="ADAL" clId="{D40329DE-D358-4C8A-A125-F1DA6220715E}" dt="2020-06-18T14:31:32.896" v="185" actId="1076"/>
          <ac:spMkLst>
            <pc:docMk/>
            <pc:sldMk cId="3502956778" sldId="291"/>
            <ac:spMk id="49" creationId="{296C0515-A322-C64A-B3F4-CF60631F24CA}"/>
          </ac:spMkLst>
        </pc:spChg>
        <pc:spChg chg="mod">
          <ac:chgData name="Jim Cornwall" userId="851a2dbb-5290-4592-a2e9-d4233e673a9f" providerId="ADAL" clId="{D40329DE-D358-4C8A-A125-F1DA6220715E}" dt="2020-06-18T14:34:02.626" v="202" actId="1076"/>
          <ac:spMkLst>
            <pc:docMk/>
            <pc:sldMk cId="3502956778" sldId="291"/>
            <ac:spMk id="50" creationId="{C8F96402-E6AB-C446-9D1C-7062D556F9FA}"/>
          </ac:spMkLst>
        </pc:spChg>
        <pc:spChg chg="mod">
          <ac:chgData name="Jim Cornwall" userId="851a2dbb-5290-4592-a2e9-d4233e673a9f" providerId="ADAL" clId="{D40329DE-D358-4C8A-A125-F1DA6220715E}" dt="2020-06-18T14:31:41.391" v="186" actId="1076"/>
          <ac:spMkLst>
            <pc:docMk/>
            <pc:sldMk cId="3502956778" sldId="291"/>
            <ac:spMk id="52" creationId="{3C026C15-E703-0F49-B895-AB7F5287017C}"/>
          </ac:spMkLst>
        </pc:spChg>
        <pc:spChg chg="mod">
          <ac:chgData name="Jim Cornwall" userId="851a2dbb-5290-4592-a2e9-d4233e673a9f" providerId="ADAL" clId="{D40329DE-D358-4C8A-A125-F1DA6220715E}" dt="2020-06-18T14:34:29.867" v="206" actId="1076"/>
          <ac:spMkLst>
            <pc:docMk/>
            <pc:sldMk cId="3502956778" sldId="291"/>
            <ac:spMk id="53" creationId="{FCFCD9EB-5455-F744-B892-4595C74EDBCB}"/>
          </ac:spMkLst>
        </pc:spChg>
        <pc:spChg chg="mod">
          <ac:chgData name="Jim Cornwall" userId="851a2dbb-5290-4592-a2e9-d4233e673a9f" providerId="ADAL" clId="{D40329DE-D358-4C8A-A125-F1DA6220715E}" dt="2020-06-18T14:39:24.626" v="243" actId="1076"/>
          <ac:spMkLst>
            <pc:docMk/>
            <pc:sldMk cId="3502956778" sldId="291"/>
            <ac:spMk id="54" creationId="{56B05F63-9B7D-F145-9123-A228F2E87133}"/>
          </ac:spMkLst>
        </pc:spChg>
        <pc:spChg chg="mod">
          <ac:chgData name="Jim Cornwall" userId="851a2dbb-5290-4592-a2e9-d4233e673a9f" providerId="ADAL" clId="{D40329DE-D358-4C8A-A125-F1DA6220715E}" dt="2020-06-18T14:34:51.680" v="209" actId="1076"/>
          <ac:spMkLst>
            <pc:docMk/>
            <pc:sldMk cId="3502956778" sldId="291"/>
            <ac:spMk id="55" creationId="{4FE7EAC4-3F95-274F-912B-0793EABD96D7}"/>
          </ac:spMkLst>
        </pc:spChg>
        <pc:spChg chg="mod">
          <ac:chgData name="Jim Cornwall" userId="851a2dbb-5290-4592-a2e9-d4233e673a9f" providerId="ADAL" clId="{D40329DE-D358-4C8A-A125-F1DA6220715E}" dt="2020-06-18T14:37:07.914" v="229" actId="1076"/>
          <ac:spMkLst>
            <pc:docMk/>
            <pc:sldMk cId="3502956778" sldId="291"/>
            <ac:spMk id="56" creationId="{466FEBD9-B2A1-EC4A-9892-017BFE5A4645}"/>
          </ac:spMkLst>
        </pc:spChg>
        <pc:spChg chg="mod">
          <ac:chgData name="Jim Cornwall" userId="851a2dbb-5290-4592-a2e9-d4233e673a9f" providerId="ADAL" clId="{D40329DE-D358-4C8A-A125-F1DA6220715E}" dt="2020-06-18T14:32:43.371" v="192" actId="1076"/>
          <ac:spMkLst>
            <pc:docMk/>
            <pc:sldMk cId="3502956778" sldId="291"/>
            <ac:spMk id="57" creationId="{616D2286-E30D-3D42-B819-8B79159F8719}"/>
          </ac:spMkLst>
        </pc:spChg>
        <pc:spChg chg="mod">
          <ac:chgData name="Jim Cornwall" userId="851a2dbb-5290-4592-a2e9-d4233e673a9f" providerId="ADAL" clId="{D40329DE-D358-4C8A-A125-F1DA6220715E}" dt="2020-06-18T14:32:09.013" v="188" actId="1076"/>
          <ac:spMkLst>
            <pc:docMk/>
            <pc:sldMk cId="3502956778" sldId="291"/>
            <ac:spMk id="58" creationId="{80C94D31-CD9C-8F46-921C-96E5A0D67D4A}"/>
          </ac:spMkLst>
        </pc:spChg>
        <pc:spChg chg="mod">
          <ac:chgData name="Jim Cornwall" userId="851a2dbb-5290-4592-a2e9-d4233e673a9f" providerId="ADAL" clId="{D40329DE-D358-4C8A-A125-F1DA6220715E}" dt="2020-06-18T14:36:30.411" v="223" actId="1076"/>
          <ac:spMkLst>
            <pc:docMk/>
            <pc:sldMk cId="3502956778" sldId="291"/>
            <ac:spMk id="59" creationId="{D35CD23A-B2E0-1541-A1BE-70A6016769AB}"/>
          </ac:spMkLst>
        </pc:spChg>
        <pc:spChg chg="mod">
          <ac:chgData name="Jim Cornwall" userId="851a2dbb-5290-4592-a2e9-d4233e673a9f" providerId="ADAL" clId="{D40329DE-D358-4C8A-A125-F1DA6220715E}" dt="2020-06-18T14:35:15.521" v="215" actId="1076"/>
          <ac:spMkLst>
            <pc:docMk/>
            <pc:sldMk cId="3502956778" sldId="291"/>
            <ac:spMk id="82" creationId="{EF0A5EC6-777B-A648-B4B3-445306DB3015}"/>
          </ac:spMkLst>
        </pc:spChg>
        <pc:spChg chg="mod">
          <ac:chgData name="Jim Cornwall" userId="851a2dbb-5290-4592-a2e9-d4233e673a9f" providerId="ADAL" clId="{D40329DE-D358-4C8A-A125-F1DA6220715E}" dt="2020-06-18T14:33:52.338" v="201" actId="1076"/>
          <ac:spMkLst>
            <pc:docMk/>
            <pc:sldMk cId="3502956778" sldId="291"/>
            <ac:spMk id="84" creationId="{F0140D39-A99A-DD44-8811-E8F740327077}"/>
          </ac:spMkLst>
        </pc:spChg>
        <pc:spChg chg="mod">
          <ac:chgData name="Jim Cornwall" userId="851a2dbb-5290-4592-a2e9-d4233e673a9f" providerId="ADAL" clId="{D40329DE-D358-4C8A-A125-F1DA6220715E}" dt="2020-06-18T14:36:49.522" v="226" actId="1076"/>
          <ac:spMkLst>
            <pc:docMk/>
            <pc:sldMk cId="3502956778" sldId="291"/>
            <ac:spMk id="85" creationId="{713FD619-961C-A845-A348-A94DE0ED6E32}"/>
          </ac:spMkLst>
        </pc:spChg>
        <pc:spChg chg="mod">
          <ac:chgData name="Jim Cornwall" userId="851a2dbb-5290-4592-a2e9-d4233e673a9f" providerId="ADAL" clId="{D40329DE-D358-4C8A-A125-F1DA6220715E}" dt="2020-06-18T14:36:56.779" v="227" actId="1076"/>
          <ac:spMkLst>
            <pc:docMk/>
            <pc:sldMk cId="3502956778" sldId="291"/>
            <ac:spMk id="87" creationId="{73054DAA-FBE3-1742-84A0-3E73FCFA37CC}"/>
          </ac:spMkLst>
        </pc:spChg>
        <pc:spChg chg="mod">
          <ac:chgData name="Jim Cornwall" userId="851a2dbb-5290-4592-a2e9-d4233e673a9f" providerId="ADAL" clId="{D40329DE-D358-4C8A-A125-F1DA6220715E}" dt="2020-06-18T14:35:52.277" v="219" actId="1076"/>
          <ac:spMkLst>
            <pc:docMk/>
            <pc:sldMk cId="3502956778" sldId="291"/>
            <ac:spMk id="88" creationId="{01261191-2B39-A249-A2E9-CE5FC32E3212}"/>
          </ac:spMkLst>
        </pc:spChg>
        <pc:spChg chg="mod">
          <ac:chgData name="Jim Cornwall" userId="851a2dbb-5290-4592-a2e9-d4233e673a9f" providerId="ADAL" clId="{D40329DE-D358-4C8A-A125-F1DA6220715E}" dt="2020-06-18T14:37:43.858" v="234" actId="1076"/>
          <ac:spMkLst>
            <pc:docMk/>
            <pc:sldMk cId="3502956778" sldId="291"/>
            <ac:spMk id="89" creationId="{3B985E81-0E9A-2145-BEAF-FF01D720B32C}"/>
          </ac:spMkLst>
        </pc:spChg>
        <pc:spChg chg="mod">
          <ac:chgData name="Jim Cornwall" userId="851a2dbb-5290-4592-a2e9-d4233e673a9f" providerId="ADAL" clId="{D40329DE-D358-4C8A-A125-F1DA6220715E}" dt="2020-06-18T14:37:49.861" v="235" actId="1076"/>
          <ac:spMkLst>
            <pc:docMk/>
            <pc:sldMk cId="3502956778" sldId="291"/>
            <ac:spMk id="90" creationId="{196C52B2-F87A-284F-8383-A93AF6FC398D}"/>
          </ac:spMkLst>
        </pc:spChg>
        <pc:spChg chg="mod">
          <ac:chgData name="Jim Cornwall" userId="851a2dbb-5290-4592-a2e9-d4233e673a9f" providerId="ADAL" clId="{D40329DE-D358-4C8A-A125-F1DA6220715E}" dt="2020-06-18T14:38:56.584" v="241" actId="1076"/>
          <ac:spMkLst>
            <pc:docMk/>
            <pc:sldMk cId="3502956778" sldId="291"/>
            <ac:spMk id="91" creationId="{A8D216DB-5031-6D4E-8A44-F74BB4B428D3}"/>
          </ac:spMkLst>
        </pc:spChg>
        <pc:spChg chg="mod">
          <ac:chgData name="Jim Cornwall" userId="851a2dbb-5290-4592-a2e9-d4233e673a9f" providerId="ADAL" clId="{D40329DE-D358-4C8A-A125-F1DA6220715E}" dt="2020-06-18T14:37:24.079" v="232" actId="1076"/>
          <ac:spMkLst>
            <pc:docMk/>
            <pc:sldMk cId="3502956778" sldId="291"/>
            <ac:spMk id="92" creationId="{2B701ED6-8AD6-7841-8040-5FA7495D5334}"/>
          </ac:spMkLst>
        </pc:spChg>
        <pc:cxnChg chg="mod">
          <ac:chgData name="Jim Cornwall" userId="851a2dbb-5290-4592-a2e9-d4233e673a9f" providerId="ADAL" clId="{D40329DE-D358-4C8A-A125-F1DA6220715E}" dt="2020-06-18T14:31:41.391" v="186" actId="1076"/>
          <ac:cxnSpMkLst>
            <pc:docMk/>
            <pc:sldMk cId="3502956778" sldId="291"/>
            <ac:cxnSpMk id="39" creationId="{C35388F0-A2CC-4108-8D2F-F1F0F3038B1B}"/>
          </ac:cxnSpMkLst>
        </pc:cxnChg>
        <pc:cxnChg chg="add mod">
          <ac:chgData name="Jim Cornwall" userId="851a2dbb-5290-4592-a2e9-d4233e673a9f" providerId="ADAL" clId="{D40329DE-D358-4C8A-A125-F1DA6220715E}" dt="2020-06-18T14:37:12.983" v="230" actId="1076"/>
          <ac:cxnSpMkLst>
            <pc:docMk/>
            <pc:sldMk cId="3502956778" sldId="291"/>
            <ac:cxnSpMk id="40" creationId="{2C926A79-227F-488E-8323-83FA35B191CA}"/>
          </ac:cxnSpMkLst>
        </pc:cxnChg>
        <pc:cxnChg chg="add mod">
          <ac:chgData name="Jim Cornwall" userId="851a2dbb-5290-4592-a2e9-d4233e673a9f" providerId="ADAL" clId="{D40329DE-D358-4C8A-A125-F1DA6220715E}" dt="2020-06-18T14:37:17.960" v="231" actId="14100"/>
          <ac:cxnSpMkLst>
            <pc:docMk/>
            <pc:sldMk cId="3502956778" sldId="291"/>
            <ac:cxnSpMk id="41" creationId="{D5176AC6-B387-4336-8EB0-B988E2483B0F}"/>
          </ac:cxnSpMkLst>
        </pc:cxnChg>
        <pc:cxnChg chg="mod">
          <ac:chgData name="Jim Cornwall" userId="851a2dbb-5290-4592-a2e9-d4233e673a9f" providerId="ADAL" clId="{D40329DE-D358-4C8A-A125-F1DA6220715E}" dt="2020-06-18T14:35:42.678" v="218" actId="14100"/>
          <ac:cxnSpMkLst>
            <pc:docMk/>
            <pc:sldMk cId="3502956778" sldId="291"/>
            <ac:cxnSpMk id="61" creationId="{C3BED27D-2641-E241-97E2-9569B6C1B1F8}"/>
          </ac:cxnSpMkLst>
        </pc:cxnChg>
        <pc:cxnChg chg="mod">
          <ac:chgData name="Jim Cornwall" userId="851a2dbb-5290-4592-a2e9-d4233e673a9f" providerId="ADAL" clId="{D40329DE-D358-4C8A-A125-F1DA6220715E}" dt="2020-06-18T14:35:37.578" v="217" actId="14100"/>
          <ac:cxnSpMkLst>
            <pc:docMk/>
            <pc:sldMk cId="3502956778" sldId="291"/>
            <ac:cxnSpMk id="62" creationId="{4C0D04FC-36C5-A347-B014-BB533D757AC9}"/>
          </ac:cxnSpMkLst>
        </pc:cxnChg>
        <pc:cxnChg chg="mod">
          <ac:chgData name="Jim Cornwall" userId="851a2dbb-5290-4592-a2e9-d4233e673a9f" providerId="ADAL" clId="{D40329DE-D358-4C8A-A125-F1DA6220715E}" dt="2020-06-18T14:31:41.391" v="186" actId="1076"/>
          <ac:cxnSpMkLst>
            <pc:docMk/>
            <pc:sldMk cId="3502956778" sldId="291"/>
            <ac:cxnSpMk id="66" creationId="{6724916D-0B04-0745-AC46-06459DCACD39}"/>
          </ac:cxnSpMkLst>
        </pc:cxnChg>
        <pc:cxnChg chg="mod">
          <ac:chgData name="Jim Cornwall" userId="851a2dbb-5290-4592-a2e9-d4233e673a9f" providerId="ADAL" clId="{D40329DE-D358-4C8A-A125-F1DA6220715E}" dt="2020-06-18T14:39:03.534" v="242" actId="14100"/>
          <ac:cxnSpMkLst>
            <pc:docMk/>
            <pc:sldMk cId="3502956778" sldId="291"/>
            <ac:cxnSpMk id="69" creationId="{10CE1C92-0DE3-174A-80F9-0C60E23109FD}"/>
          </ac:cxnSpMkLst>
        </pc:cxnChg>
        <pc:cxnChg chg="mod">
          <ac:chgData name="Jim Cornwall" userId="851a2dbb-5290-4592-a2e9-d4233e673a9f" providerId="ADAL" clId="{D40329DE-D358-4C8A-A125-F1DA6220715E}" dt="2020-06-18T14:36:22.171" v="222" actId="14100"/>
          <ac:cxnSpMkLst>
            <pc:docMk/>
            <pc:sldMk cId="3502956778" sldId="291"/>
            <ac:cxnSpMk id="71" creationId="{39652AE3-520A-4142-9F3D-524D4EF5DF76}"/>
          </ac:cxnSpMkLst>
        </pc:cxnChg>
        <pc:cxnChg chg="mod">
          <ac:chgData name="Jim Cornwall" userId="851a2dbb-5290-4592-a2e9-d4233e673a9f" providerId="ADAL" clId="{D40329DE-D358-4C8A-A125-F1DA6220715E}" dt="2020-06-18T14:36:37.570" v="225" actId="14100"/>
          <ac:cxnSpMkLst>
            <pc:docMk/>
            <pc:sldMk cId="3502956778" sldId="291"/>
            <ac:cxnSpMk id="72" creationId="{C1CEB7E9-FBE1-4345-9338-6B0FA4531383}"/>
          </ac:cxnSpMkLst>
        </pc:cxnChg>
        <pc:cxnChg chg="del mod">
          <ac:chgData name="Jim Cornwall" userId="851a2dbb-5290-4592-a2e9-d4233e673a9f" providerId="ADAL" clId="{D40329DE-D358-4C8A-A125-F1DA6220715E}" dt="2020-06-18T14:17:19.290" v="125" actId="21"/>
          <ac:cxnSpMkLst>
            <pc:docMk/>
            <pc:sldMk cId="3502956778" sldId="291"/>
            <ac:cxnSpMk id="73" creationId="{9316B0B7-3270-BE49-9CA9-6A1D94710D91}"/>
          </ac:cxnSpMkLst>
        </pc:cxnChg>
        <pc:cxnChg chg="mod">
          <ac:chgData name="Jim Cornwall" userId="851a2dbb-5290-4592-a2e9-d4233e673a9f" providerId="ADAL" clId="{D40329DE-D358-4C8A-A125-F1DA6220715E}" dt="2020-06-18T14:38:49.592" v="240" actId="1076"/>
          <ac:cxnSpMkLst>
            <pc:docMk/>
            <pc:sldMk cId="3502956778" sldId="291"/>
            <ac:cxnSpMk id="76" creationId="{A3BA23EF-3081-5D43-97A7-78D879223FAA}"/>
          </ac:cxnSpMkLst>
        </pc:cxnChg>
        <pc:cxnChg chg="mod">
          <ac:chgData name="Jim Cornwall" userId="851a2dbb-5290-4592-a2e9-d4233e673a9f" providerId="ADAL" clId="{D40329DE-D358-4C8A-A125-F1DA6220715E}" dt="2020-06-18T14:35:30.824" v="216" actId="14100"/>
          <ac:cxnSpMkLst>
            <pc:docMk/>
            <pc:sldMk cId="3502956778" sldId="291"/>
            <ac:cxnSpMk id="77" creationId="{2C78B70C-F740-2243-B313-33425CBFA115}"/>
          </ac:cxnSpMkLst>
        </pc:cxnChg>
        <pc:cxnChg chg="mod">
          <ac:chgData name="Jim Cornwall" userId="851a2dbb-5290-4592-a2e9-d4233e673a9f" providerId="ADAL" clId="{D40329DE-D358-4C8A-A125-F1DA6220715E}" dt="2020-06-18T14:34:08.913" v="203" actId="1076"/>
          <ac:cxnSpMkLst>
            <pc:docMk/>
            <pc:sldMk cId="3502956778" sldId="291"/>
            <ac:cxnSpMk id="79" creationId="{D87990FA-46BA-6240-9679-DD5D0C649611}"/>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989639276898758E-2"/>
          <c:y val="8.3630904484855995E-2"/>
          <c:w val="0.81803508751411524"/>
          <c:h val="0.80656440805677554"/>
        </c:manualLayout>
      </c:layout>
      <c:barChart>
        <c:barDir val="col"/>
        <c:grouping val="clustered"/>
        <c:varyColors val="1"/>
        <c:ser>
          <c:idx val="0"/>
          <c:order val="0"/>
          <c:tx>
            <c:strRef>
              <c:f>Sheet1!$B$1</c:f>
              <c:strCache>
                <c:ptCount val="1"/>
                <c:pt idx="0">
                  <c:v>Series 1</c:v>
                </c:pt>
              </c:strCache>
            </c:strRef>
          </c:tx>
          <c:invertIfNegative val="0"/>
          <c:dPt>
            <c:idx val="0"/>
            <c:invertIfNegative val="0"/>
            <c:bubble3D val="0"/>
            <c:spPr>
              <a:solidFill>
                <a:srgbClr val="1666AE"/>
              </a:solidFill>
              <a:ln>
                <a:noFill/>
              </a:ln>
              <a:effectLst/>
            </c:spPr>
            <c:extLst>
              <c:ext xmlns:c16="http://schemas.microsoft.com/office/drawing/2014/chart" uri="{C3380CC4-5D6E-409C-BE32-E72D297353CC}">
                <c16:uniqueId val="{00000001-86F5-5D49-A770-F6376A15F4DC}"/>
              </c:ext>
            </c:extLst>
          </c:dPt>
          <c:dPt>
            <c:idx val="1"/>
            <c:invertIfNegative val="0"/>
            <c:bubble3D val="0"/>
            <c:spPr>
              <a:solidFill>
                <a:srgbClr val="84B7E6"/>
              </a:solidFill>
              <a:ln>
                <a:noFill/>
              </a:ln>
              <a:effectLst/>
            </c:spPr>
            <c:extLst>
              <c:ext xmlns:c16="http://schemas.microsoft.com/office/drawing/2014/chart" uri="{C3380CC4-5D6E-409C-BE32-E72D297353CC}">
                <c16:uniqueId val="{00000003-86F5-5D49-A770-F6376A15F4DC}"/>
              </c:ext>
            </c:extLst>
          </c:dPt>
          <c:dPt>
            <c:idx val="2"/>
            <c:invertIfNegative val="0"/>
            <c:bubble3D val="0"/>
            <c:spPr>
              <a:solidFill>
                <a:srgbClr val="F6D50F"/>
              </a:solidFill>
              <a:ln>
                <a:noFill/>
              </a:ln>
              <a:effectLst/>
            </c:spPr>
            <c:extLst>
              <c:ext xmlns:c16="http://schemas.microsoft.com/office/drawing/2014/chart" uri="{C3380CC4-5D6E-409C-BE32-E72D297353CC}">
                <c16:uniqueId val="{00000005-86F5-5D49-A770-F6376A15F4DC}"/>
              </c:ext>
            </c:extLst>
          </c:dPt>
          <c:dPt>
            <c:idx val="3"/>
            <c:invertIfNegative val="0"/>
            <c:bubble3D val="0"/>
            <c:spPr>
              <a:solidFill>
                <a:srgbClr val="8CC2BF"/>
              </a:solidFill>
              <a:ln>
                <a:noFill/>
              </a:ln>
              <a:effectLst/>
            </c:spPr>
            <c:extLst>
              <c:ext xmlns:c16="http://schemas.microsoft.com/office/drawing/2014/chart" uri="{C3380CC4-5D6E-409C-BE32-E72D297353CC}">
                <c16:uniqueId val="{00000007-86F5-5D49-A770-F6376A15F4DC}"/>
              </c:ext>
            </c:extLst>
          </c:dPt>
          <c:dPt>
            <c:idx val="4"/>
            <c:invertIfNegative val="0"/>
            <c:bubble3D val="0"/>
            <c:spPr>
              <a:solidFill>
                <a:srgbClr val="C4004E"/>
              </a:solidFill>
              <a:ln>
                <a:noFill/>
              </a:ln>
              <a:effectLst/>
            </c:spPr>
            <c:extLst>
              <c:ext xmlns:c16="http://schemas.microsoft.com/office/drawing/2014/chart" uri="{C3380CC4-5D6E-409C-BE32-E72D297353CC}">
                <c16:uniqueId val="{00000009-86F5-5D49-A770-F6376A15F4DC}"/>
              </c:ext>
            </c:extLst>
          </c:dPt>
          <c:dPt>
            <c:idx val="5"/>
            <c:invertIfNegative val="0"/>
            <c:bubble3D val="0"/>
            <c:spPr>
              <a:solidFill>
                <a:srgbClr val="644D7A"/>
              </a:solidFill>
              <a:ln>
                <a:noFill/>
              </a:ln>
              <a:effectLst/>
            </c:spPr>
            <c:extLst>
              <c:ext xmlns:c16="http://schemas.microsoft.com/office/drawing/2014/chart" uri="{C3380CC4-5D6E-409C-BE32-E72D297353CC}">
                <c16:uniqueId val="{0000000B-86F5-5D49-A770-F6376A15F4DC}"/>
              </c:ext>
            </c:extLst>
          </c:dPt>
          <c:dPt>
            <c:idx val="6"/>
            <c:invertIfNegative val="0"/>
            <c:bubble3D val="0"/>
            <c:spPr>
              <a:solidFill>
                <a:srgbClr val="8EB73C"/>
              </a:solidFill>
              <a:ln>
                <a:noFill/>
              </a:ln>
              <a:effectLst/>
            </c:spPr>
            <c:extLst>
              <c:ext xmlns:c16="http://schemas.microsoft.com/office/drawing/2014/chart" uri="{C3380CC4-5D6E-409C-BE32-E72D297353CC}">
                <c16:uniqueId val="{0000000D-86F5-5D49-A770-F6376A15F4DC}"/>
              </c:ext>
            </c:extLst>
          </c:dPt>
          <c:dPt>
            <c:idx val="7"/>
            <c:invertIfNegative val="0"/>
            <c:bubble3D val="0"/>
            <c:spPr>
              <a:solidFill>
                <a:srgbClr val="1666AE"/>
              </a:solidFill>
              <a:ln>
                <a:noFill/>
              </a:ln>
              <a:effectLst/>
            </c:spPr>
            <c:extLst>
              <c:ext xmlns:c16="http://schemas.microsoft.com/office/drawing/2014/chart" uri="{C3380CC4-5D6E-409C-BE32-E72D297353CC}">
                <c16:uniqueId val="{0000000F-86F5-5D49-A770-F6376A15F4DC}"/>
              </c:ext>
            </c:extLst>
          </c:dPt>
          <c:dPt>
            <c:idx val="8"/>
            <c:invertIfNegative val="0"/>
            <c:bubble3D val="0"/>
            <c:spPr>
              <a:solidFill>
                <a:srgbClr val="84B7E6"/>
              </a:solidFill>
              <a:ln>
                <a:noFill/>
              </a:ln>
              <a:effectLst/>
            </c:spPr>
            <c:extLst>
              <c:ext xmlns:c16="http://schemas.microsoft.com/office/drawing/2014/chart" uri="{C3380CC4-5D6E-409C-BE32-E72D297353CC}">
                <c16:uniqueId val="{00000011-86F5-5D49-A770-F6376A15F4DC}"/>
              </c:ext>
            </c:extLst>
          </c:dPt>
          <c:dPt>
            <c:idx val="9"/>
            <c:invertIfNegative val="0"/>
            <c:bubble3D val="0"/>
            <c:spPr>
              <a:solidFill>
                <a:srgbClr val="F6D50F"/>
              </a:solidFill>
              <a:ln>
                <a:noFill/>
              </a:ln>
              <a:effectLst/>
            </c:spPr>
            <c:extLst>
              <c:ext xmlns:c16="http://schemas.microsoft.com/office/drawing/2014/chart" uri="{C3380CC4-5D6E-409C-BE32-E72D297353CC}">
                <c16:uniqueId val="{00000013-86F5-5D49-A770-F6376A15F4DC}"/>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Category 1</c:v>
                </c:pt>
                <c:pt idx="1">
                  <c:v>Category 2</c:v>
                </c:pt>
                <c:pt idx="2">
                  <c:v>Category 3</c:v>
                </c:pt>
                <c:pt idx="3">
                  <c:v>Category 4</c:v>
                </c:pt>
                <c:pt idx="4">
                  <c:v>Category 5</c:v>
                </c:pt>
                <c:pt idx="5">
                  <c:v>Category 6</c:v>
                </c:pt>
                <c:pt idx="6">
                  <c:v>Category 7</c:v>
                </c:pt>
                <c:pt idx="7">
                  <c:v>Category 8</c:v>
                </c:pt>
                <c:pt idx="8">
                  <c:v>Category 9</c:v>
                </c:pt>
                <c:pt idx="9">
                  <c:v>Category 10</c:v>
                </c:pt>
              </c:strCache>
            </c:strRef>
          </c:cat>
          <c:val>
            <c:numRef>
              <c:f>Sheet1!$B$2:$B$11</c:f>
              <c:numCache>
                <c:formatCode>General</c:formatCode>
                <c:ptCount val="10"/>
                <c:pt idx="0">
                  <c:v>4.3</c:v>
                </c:pt>
                <c:pt idx="1">
                  <c:v>2.5</c:v>
                </c:pt>
                <c:pt idx="2">
                  <c:v>3.5</c:v>
                </c:pt>
                <c:pt idx="3">
                  <c:v>4.5</c:v>
                </c:pt>
                <c:pt idx="4">
                  <c:v>6.3</c:v>
                </c:pt>
                <c:pt idx="5">
                  <c:v>2.4</c:v>
                </c:pt>
                <c:pt idx="6">
                  <c:v>3.4</c:v>
                </c:pt>
                <c:pt idx="7">
                  <c:v>5</c:v>
                </c:pt>
                <c:pt idx="8">
                  <c:v>5.0999999999999996</c:v>
                </c:pt>
                <c:pt idx="9">
                  <c:v>3.3</c:v>
                </c:pt>
              </c:numCache>
            </c:numRef>
          </c:val>
          <c:extLst>
            <c:ext xmlns:c16="http://schemas.microsoft.com/office/drawing/2014/chart" uri="{C3380CC4-5D6E-409C-BE32-E72D297353CC}">
              <c16:uniqueId val="{00000014-86F5-5D49-A770-F6376A15F4DC}"/>
            </c:ext>
          </c:extLst>
        </c:ser>
        <c:dLbls>
          <c:showLegendKey val="0"/>
          <c:showVal val="1"/>
          <c:showCatName val="0"/>
          <c:showSerName val="0"/>
          <c:showPercent val="0"/>
          <c:showBubbleSize val="0"/>
        </c:dLbls>
        <c:gapWidth val="75"/>
        <c:axId val="578291176"/>
        <c:axId val="578284616"/>
      </c:barChart>
      <c:catAx>
        <c:axId val="578291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578284616"/>
        <c:crosses val="autoZero"/>
        <c:auto val="1"/>
        <c:lblAlgn val="ctr"/>
        <c:lblOffset val="100"/>
        <c:noMultiLvlLbl val="0"/>
      </c:catAx>
      <c:valAx>
        <c:axId val="57828461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578291176"/>
        <c:crosses val="autoZero"/>
        <c:crossBetween val="between"/>
      </c:valAx>
      <c:spPr>
        <a:noFill/>
        <a:ln>
          <a:noFill/>
        </a:ln>
        <a:effectLst/>
      </c:spPr>
    </c:plotArea>
    <c:legend>
      <c:legendPos val="r"/>
      <c:layout>
        <c:manualLayout>
          <c:xMode val="edge"/>
          <c:yMode val="edge"/>
          <c:x val="0.86860445264537478"/>
          <c:y val="0.32320050328722877"/>
          <c:w val="0.12949934923771295"/>
          <c:h val="0.5430924414707164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989639276898758E-2"/>
          <c:y val="8.3630904484855995E-2"/>
          <c:w val="0.81803508751411524"/>
          <c:h val="0.80656440805677554"/>
        </c:manualLayout>
      </c:layout>
      <c:barChart>
        <c:barDir val="col"/>
        <c:grouping val="clustered"/>
        <c:varyColors val="1"/>
        <c:ser>
          <c:idx val="0"/>
          <c:order val="0"/>
          <c:tx>
            <c:strRef>
              <c:f>Sheet1!$B$1</c:f>
              <c:strCache>
                <c:ptCount val="1"/>
                <c:pt idx="0">
                  <c:v>Series 1</c:v>
                </c:pt>
              </c:strCache>
            </c:strRef>
          </c:tx>
          <c:invertIfNegative val="0"/>
          <c:dPt>
            <c:idx val="0"/>
            <c:invertIfNegative val="0"/>
            <c:bubble3D val="0"/>
            <c:spPr>
              <a:solidFill>
                <a:srgbClr val="1666AE"/>
              </a:solidFill>
              <a:ln>
                <a:noFill/>
              </a:ln>
              <a:effectLst/>
            </c:spPr>
            <c:extLst>
              <c:ext xmlns:c16="http://schemas.microsoft.com/office/drawing/2014/chart" uri="{C3380CC4-5D6E-409C-BE32-E72D297353CC}">
                <c16:uniqueId val="{00000001-86F5-5D49-A770-F6376A15F4DC}"/>
              </c:ext>
            </c:extLst>
          </c:dPt>
          <c:dPt>
            <c:idx val="1"/>
            <c:invertIfNegative val="0"/>
            <c:bubble3D val="0"/>
            <c:spPr>
              <a:solidFill>
                <a:srgbClr val="84B7E6"/>
              </a:solidFill>
              <a:ln>
                <a:noFill/>
              </a:ln>
              <a:effectLst/>
            </c:spPr>
            <c:extLst>
              <c:ext xmlns:c16="http://schemas.microsoft.com/office/drawing/2014/chart" uri="{C3380CC4-5D6E-409C-BE32-E72D297353CC}">
                <c16:uniqueId val="{00000003-86F5-5D49-A770-F6376A15F4DC}"/>
              </c:ext>
            </c:extLst>
          </c:dPt>
          <c:dPt>
            <c:idx val="2"/>
            <c:invertIfNegative val="0"/>
            <c:bubble3D val="0"/>
            <c:spPr>
              <a:solidFill>
                <a:srgbClr val="F6D50F"/>
              </a:solidFill>
              <a:ln>
                <a:noFill/>
              </a:ln>
              <a:effectLst/>
            </c:spPr>
            <c:extLst>
              <c:ext xmlns:c16="http://schemas.microsoft.com/office/drawing/2014/chart" uri="{C3380CC4-5D6E-409C-BE32-E72D297353CC}">
                <c16:uniqueId val="{00000005-86F5-5D49-A770-F6376A15F4DC}"/>
              </c:ext>
            </c:extLst>
          </c:dPt>
          <c:dPt>
            <c:idx val="3"/>
            <c:invertIfNegative val="0"/>
            <c:bubble3D val="0"/>
            <c:spPr>
              <a:solidFill>
                <a:srgbClr val="8CC2BF"/>
              </a:solidFill>
              <a:ln>
                <a:noFill/>
              </a:ln>
              <a:effectLst/>
            </c:spPr>
            <c:extLst>
              <c:ext xmlns:c16="http://schemas.microsoft.com/office/drawing/2014/chart" uri="{C3380CC4-5D6E-409C-BE32-E72D297353CC}">
                <c16:uniqueId val="{00000007-86F5-5D49-A770-F6376A15F4DC}"/>
              </c:ext>
            </c:extLst>
          </c:dPt>
          <c:dPt>
            <c:idx val="4"/>
            <c:invertIfNegative val="0"/>
            <c:bubble3D val="0"/>
            <c:spPr>
              <a:solidFill>
                <a:srgbClr val="C4004E"/>
              </a:solidFill>
              <a:ln>
                <a:noFill/>
              </a:ln>
              <a:effectLst/>
            </c:spPr>
            <c:extLst>
              <c:ext xmlns:c16="http://schemas.microsoft.com/office/drawing/2014/chart" uri="{C3380CC4-5D6E-409C-BE32-E72D297353CC}">
                <c16:uniqueId val="{00000009-86F5-5D49-A770-F6376A15F4DC}"/>
              </c:ext>
            </c:extLst>
          </c:dPt>
          <c:dPt>
            <c:idx val="5"/>
            <c:invertIfNegative val="0"/>
            <c:bubble3D val="0"/>
            <c:spPr>
              <a:solidFill>
                <a:srgbClr val="644D7A"/>
              </a:solidFill>
              <a:ln>
                <a:noFill/>
              </a:ln>
              <a:effectLst/>
            </c:spPr>
            <c:extLst>
              <c:ext xmlns:c16="http://schemas.microsoft.com/office/drawing/2014/chart" uri="{C3380CC4-5D6E-409C-BE32-E72D297353CC}">
                <c16:uniqueId val="{0000000B-86F5-5D49-A770-F6376A15F4DC}"/>
              </c:ext>
            </c:extLst>
          </c:dPt>
          <c:dPt>
            <c:idx val="6"/>
            <c:invertIfNegative val="0"/>
            <c:bubble3D val="0"/>
            <c:spPr>
              <a:solidFill>
                <a:srgbClr val="8EB73C"/>
              </a:solidFill>
              <a:ln>
                <a:noFill/>
              </a:ln>
              <a:effectLst/>
            </c:spPr>
            <c:extLst>
              <c:ext xmlns:c16="http://schemas.microsoft.com/office/drawing/2014/chart" uri="{C3380CC4-5D6E-409C-BE32-E72D297353CC}">
                <c16:uniqueId val="{0000000D-86F5-5D49-A770-F6376A15F4DC}"/>
              </c:ext>
            </c:extLst>
          </c:dPt>
          <c:dPt>
            <c:idx val="7"/>
            <c:invertIfNegative val="0"/>
            <c:bubble3D val="0"/>
            <c:spPr>
              <a:solidFill>
                <a:srgbClr val="1666AE"/>
              </a:solidFill>
              <a:ln>
                <a:noFill/>
              </a:ln>
              <a:effectLst/>
            </c:spPr>
            <c:extLst>
              <c:ext xmlns:c16="http://schemas.microsoft.com/office/drawing/2014/chart" uri="{C3380CC4-5D6E-409C-BE32-E72D297353CC}">
                <c16:uniqueId val="{0000000F-86F5-5D49-A770-F6376A15F4DC}"/>
              </c:ext>
            </c:extLst>
          </c:dPt>
          <c:dPt>
            <c:idx val="8"/>
            <c:invertIfNegative val="0"/>
            <c:bubble3D val="0"/>
            <c:spPr>
              <a:solidFill>
                <a:srgbClr val="84B7E6"/>
              </a:solidFill>
              <a:ln>
                <a:noFill/>
              </a:ln>
              <a:effectLst/>
            </c:spPr>
            <c:extLst>
              <c:ext xmlns:c16="http://schemas.microsoft.com/office/drawing/2014/chart" uri="{C3380CC4-5D6E-409C-BE32-E72D297353CC}">
                <c16:uniqueId val="{00000011-86F5-5D49-A770-F6376A15F4DC}"/>
              </c:ext>
            </c:extLst>
          </c:dPt>
          <c:dPt>
            <c:idx val="9"/>
            <c:invertIfNegative val="0"/>
            <c:bubble3D val="0"/>
            <c:spPr>
              <a:solidFill>
                <a:srgbClr val="F6D50F"/>
              </a:solidFill>
              <a:ln>
                <a:noFill/>
              </a:ln>
              <a:effectLst/>
            </c:spPr>
            <c:extLst>
              <c:ext xmlns:c16="http://schemas.microsoft.com/office/drawing/2014/chart" uri="{C3380CC4-5D6E-409C-BE32-E72D297353CC}">
                <c16:uniqueId val="{00000013-86F5-5D49-A770-F6376A15F4DC}"/>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Category 1</c:v>
                </c:pt>
                <c:pt idx="1">
                  <c:v>Category 2</c:v>
                </c:pt>
                <c:pt idx="2">
                  <c:v>Category 3</c:v>
                </c:pt>
                <c:pt idx="3">
                  <c:v>Category 4</c:v>
                </c:pt>
                <c:pt idx="4">
                  <c:v>Category 5</c:v>
                </c:pt>
                <c:pt idx="5">
                  <c:v>Category 6</c:v>
                </c:pt>
                <c:pt idx="6">
                  <c:v>Category 7</c:v>
                </c:pt>
                <c:pt idx="7">
                  <c:v>Category 8</c:v>
                </c:pt>
                <c:pt idx="8">
                  <c:v>Category 9</c:v>
                </c:pt>
                <c:pt idx="9">
                  <c:v>Category 10</c:v>
                </c:pt>
              </c:strCache>
            </c:strRef>
          </c:cat>
          <c:val>
            <c:numRef>
              <c:f>Sheet1!$B$2:$B$11</c:f>
              <c:numCache>
                <c:formatCode>General</c:formatCode>
                <c:ptCount val="10"/>
                <c:pt idx="0">
                  <c:v>4.3</c:v>
                </c:pt>
                <c:pt idx="1">
                  <c:v>2.5</c:v>
                </c:pt>
                <c:pt idx="2">
                  <c:v>3.5</c:v>
                </c:pt>
                <c:pt idx="3">
                  <c:v>4.5</c:v>
                </c:pt>
                <c:pt idx="4">
                  <c:v>6.3</c:v>
                </c:pt>
                <c:pt idx="5">
                  <c:v>2.4</c:v>
                </c:pt>
                <c:pt idx="6">
                  <c:v>3.4</c:v>
                </c:pt>
                <c:pt idx="7">
                  <c:v>5</c:v>
                </c:pt>
                <c:pt idx="8">
                  <c:v>5.0999999999999996</c:v>
                </c:pt>
                <c:pt idx="9">
                  <c:v>3.3</c:v>
                </c:pt>
              </c:numCache>
            </c:numRef>
          </c:val>
          <c:extLst>
            <c:ext xmlns:c16="http://schemas.microsoft.com/office/drawing/2014/chart" uri="{C3380CC4-5D6E-409C-BE32-E72D297353CC}">
              <c16:uniqueId val="{00000014-86F5-5D49-A770-F6376A15F4DC}"/>
            </c:ext>
          </c:extLst>
        </c:ser>
        <c:dLbls>
          <c:showLegendKey val="0"/>
          <c:showVal val="1"/>
          <c:showCatName val="0"/>
          <c:showSerName val="0"/>
          <c:showPercent val="0"/>
          <c:showBubbleSize val="0"/>
        </c:dLbls>
        <c:gapWidth val="75"/>
        <c:axId val="578291176"/>
        <c:axId val="578284616"/>
      </c:barChart>
      <c:catAx>
        <c:axId val="578291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578284616"/>
        <c:crosses val="autoZero"/>
        <c:auto val="1"/>
        <c:lblAlgn val="ctr"/>
        <c:lblOffset val="100"/>
        <c:noMultiLvlLbl val="0"/>
      </c:catAx>
      <c:valAx>
        <c:axId val="57828461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578291176"/>
        <c:crosses val="autoZero"/>
        <c:crossBetween val="between"/>
      </c:valAx>
      <c:spPr>
        <a:noFill/>
        <a:ln>
          <a:noFill/>
        </a:ln>
        <a:effectLst/>
      </c:spPr>
    </c:plotArea>
    <c:legend>
      <c:legendPos val="r"/>
      <c:layout>
        <c:manualLayout>
          <c:xMode val="edge"/>
          <c:yMode val="edge"/>
          <c:x val="0.86860445264537478"/>
          <c:y val="0.32320050328722877"/>
          <c:w val="0.12949934923771295"/>
          <c:h val="0.5430924414707164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ICV Forum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68A4E-30A9-8A43-BD92-196456407B75}"/>
              </a:ext>
            </a:extLst>
          </p:cNvPr>
          <p:cNvSpPr>
            <a:spLocks noGrp="1"/>
          </p:cNvSpPr>
          <p:nvPr>
            <p:ph type="ctrTitle" hasCustomPrompt="1"/>
          </p:nvPr>
        </p:nvSpPr>
        <p:spPr>
          <a:xfrm>
            <a:off x="1524000" y="1776208"/>
            <a:ext cx="9144000" cy="2387600"/>
          </a:xfrm>
          <a:prstGeom prst="rect">
            <a:avLst/>
          </a:prstGeom>
        </p:spPr>
        <p:txBody>
          <a:bodyPr anchor="b"/>
          <a:lstStyle>
            <a:lvl1pPr algn="ctr">
              <a:defRPr sz="6000" b="0" i="0">
                <a:solidFill>
                  <a:srgbClr val="024268"/>
                </a:solidFill>
                <a:latin typeface="Work Sans Medium" pitchFamily="2" charset="77"/>
              </a:defRPr>
            </a:lvl1pPr>
          </a:lstStyle>
          <a:p>
            <a:r>
              <a:rPr lang="en-GB" dirty="0"/>
              <a:t>Click to edit </a:t>
            </a:r>
            <a:br>
              <a:rPr lang="en-GB" dirty="0"/>
            </a:br>
            <a:r>
              <a:rPr lang="en-GB" dirty="0"/>
              <a:t>Master title style</a:t>
            </a:r>
            <a:endParaRPr lang="en-US" dirty="0"/>
          </a:p>
        </p:txBody>
      </p:sp>
      <p:sp>
        <p:nvSpPr>
          <p:cNvPr id="3" name="Subtitle 2">
            <a:extLst>
              <a:ext uri="{FF2B5EF4-FFF2-40B4-BE49-F238E27FC236}">
                <a16:creationId xmlns:a16="http://schemas.microsoft.com/office/drawing/2014/main" id="{C4BD05A6-A094-1E47-84CE-D733AB042A39}"/>
              </a:ext>
            </a:extLst>
          </p:cNvPr>
          <p:cNvSpPr>
            <a:spLocks noGrp="1"/>
          </p:cNvSpPr>
          <p:nvPr>
            <p:ph type="subTitle" idx="1"/>
          </p:nvPr>
        </p:nvSpPr>
        <p:spPr>
          <a:xfrm>
            <a:off x="1524000" y="4255883"/>
            <a:ext cx="9144000" cy="1655762"/>
          </a:xfrm>
          <a:prstGeom prst="rect">
            <a:avLst/>
          </a:prstGeom>
        </p:spPr>
        <p:txBody>
          <a:bodyPr/>
          <a:lstStyle>
            <a:lvl1pPr marL="0" indent="0" algn="ctr">
              <a:buNone/>
              <a:defRPr sz="2400">
                <a:latin typeface="Work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5" name="Footer Placeholder 4">
            <a:extLst>
              <a:ext uri="{FF2B5EF4-FFF2-40B4-BE49-F238E27FC236}">
                <a16:creationId xmlns:a16="http://schemas.microsoft.com/office/drawing/2014/main" id="{A942CDDF-9EAE-E149-9826-B8FBD12301B1}"/>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lumMod val="50000"/>
                  </a:schemeClr>
                </a:solidFill>
                <a:effectLst/>
                <a:latin typeface="Work Sans" pitchFamily="2" charset="77"/>
              </a:defRPr>
            </a:lvl1pPr>
          </a:lstStyle>
          <a:p>
            <a:r>
              <a:rPr lang="en-GB" dirty="0" err="1"/>
              <a:t>www.cicvforum.co.uk</a:t>
            </a:r>
            <a:endParaRPr lang="en-US" dirty="0"/>
          </a:p>
        </p:txBody>
      </p:sp>
      <p:sp>
        <p:nvSpPr>
          <p:cNvPr id="6" name="Slide Number Placeholder 5">
            <a:extLst>
              <a:ext uri="{FF2B5EF4-FFF2-40B4-BE49-F238E27FC236}">
                <a16:creationId xmlns:a16="http://schemas.microsoft.com/office/drawing/2014/main" id="{3544E945-712B-2B4C-B653-F4F0962182F4}"/>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lumMod val="50000"/>
                  </a:schemeClr>
                </a:solidFill>
                <a:latin typeface="Work Sans" pitchFamily="2" charset="77"/>
              </a:defRPr>
            </a:lvl1pPr>
          </a:lstStyle>
          <a:p>
            <a:fld id="{0085EF55-50B4-814F-989D-FEC14E268F23}" type="slidenum">
              <a:rPr lang="en-US" smtClean="0"/>
              <a:pPr/>
              <a:t>‹#›</a:t>
            </a:fld>
            <a:endParaRPr lang="en-US" dirty="0"/>
          </a:p>
        </p:txBody>
      </p:sp>
      <p:pic>
        <p:nvPicPr>
          <p:cNvPr id="9" name="Picture 8">
            <a:extLst>
              <a:ext uri="{FF2B5EF4-FFF2-40B4-BE49-F238E27FC236}">
                <a16:creationId xmlns:a16="http://schemas.microsoft.com/office/drawing/2014/main" id="{CE669207-5CFF-A645-A034-A6609E5FEA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24439" y="357075"/>
            <a:ext cx="2743122" cy="1043778"/>
          </a:xfrm>
          <a:prstGeom prst="rect">
            <a:avLst/>
          </a:prstGeom>
        </p:spPr>
      </p:pic>
    </p:spTree>
    <p:extLst>
      <p:ext uri="{BB962C8B-B14F-4D97-AF65-F5344CB8AC3E}">
        <p14:creationId xmlns:p14="http://schemas.microsoft.com/office/powerpoint/2010/main" val="1813709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ICV Forum_Text w/ Image">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574146-681C-6647-9E3B-6B4A808E345A}"/>
              </a:ext>
            </a:extLst>
          </p:cNvPr>
          <p:cNvSpPr>
            <a:spLocks noGrp="1"/>
          </p:cNvSpPr>
          <p:nvPr>
            <p:ph type="ctrTitle" hasCustomPrompt="1"/>
          </p:nvPr>
        </p:nvSpPr>
        <p:spPr>
          <a:xfrm>
            <a:off x="238761" y="348460"/>
            <a:ext cx="6382172" cy="2387600"/>
          </a:xfrm>
          <a:prstGeom prst="rect">
            <a:avLst/>
          </a:prstGeom>
        </p:spPr>
        <p:txBody>
          <a:bodyPr anchor="b"/>
          <a:lstStyle>
            <a:lvl1pPr algn="l">
              <a:defRPr sz="5400" b="0" i="0">
                <a:solidFill>
                  <a:srgbClr val="024268"/>
                </a:solidFill>
                <a:latin typeface="Work Sans Medium" pitchFamily="2" charset="77"/>
              </a:defRPr>
            </a:lvl1pPr>
          </a:lstStyle>
          <a:p>
            <a:r>
              <a:rPr lang="en-GB" dirty="0"/>
              <a:t>Click to edit </a:t>
            </a:r>
            <a:br>
              <a:rPr lang="en-GB" dirty="0"/>
            </a:br>
            <a:r>
              <a:rPr lang="en-GB" dirty="0"/>
              <a:t>Master title style</a:t>
            </a:r>
            <a:endParaRPr lang="en-US" dirty="0"/>
          </a:p>
        </p:txBody>
      </p:sp>
      <p:sp>
        <p:nvSpPr>
          <p:cNvPr id="8" name="Subtitle 2">
            <a:extLst>
              <a:ext uri="{FF2B5EF4-FFF2-40B4-BE49-F238E27FC236}">
                <a16:creationId xmlns:a16="http://schemas.microsoft.com/office/drawing/2014/main" id="{D07213F4-E488-574D-9CE4-968A0D273CAF}"/>
              </a:ext>
            </a:extLst>
          </p:cNvPr>
          <p:cNvSpPr>
            <a:spLocks noGrp="1"/>
          </p:cNvSpPr>
          <p:nvPr>
            <p:ph type="subTitle" idx="1"/>
          </p:nvPr>
        </p:nvSpPr>
        <p:spPr>
          <a:xfrm>
            <a:off x="238760" y="2828135"/>
            <a:ext cx="6382172" cy="600865"/>
          </a:xfrm>
          <a:prstGeom prst="rect">
            <a:avLst/>
          </a:prstGeom>
        </p:spPr>
        <p:txBody>
          <a:bodyPr/>
          <a:lstStyle>
            <a:lvl1pPr marL="0" indent="0" algn="l">
              <a:buNone/>
              <a:defRPr sz="2400">
                <a:solidFill>
                  <a:schemeClr val="tx1"/>
                </a:solidFill>
                <a:latin typeface="Work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9" name="Footer Placeholder 4">
            <a:extLst>
              <a:ext uri="{FF2B5EF4-FFF2-40B4-BE49-F238E27FC236}">
                <a16:creationId xmlns:a16="http://schemas.microsoft.com/office/drawing/2014/main" id="{72689EE0-0D4B-E540-88E2-6DF0CEB79758}"/>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lumMod val="50000"/>
                  </a:schemeClr>
                </a:solidFill>
                <a:effectLst/>
                <a:latin typeface="Work Sans" pitchFamily="2" charset="77"/>
              </a:defRPr>
            </a:lvl1pPr>
          </a:lstStyle>
          <a:p>
            <a:r>
              <a:rPr lang="en-GB" dirty="0" err="1"/>
              <a:t>www.cicvforum.co.uk</a:t>
            </a:r>
            <a:endParaRPr lang="en-US" dirty="0"/>
          </a:p>
        </p:txBody>
      </p:sp>
      <p:sp>
        <p:nvSpPr>
          <p:cNvPr id="10" name="Slide Number Placeholder 5">
            <a:extLst>
              <a:ext uri="{FF2B5EF4-FFF2-40B4-BE49-F238E27FC236}">
                <a16:creationId xmlns:a16="http://schemas.microsoft.com/office/drawing/2014/main" id="{58BC992D-8453-6C4A-AF07-CCC357F96090}"/>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lumMod val="50000"/>
                  </a:schemeClr>
                </a:solidFill>
                <a:latin typeface="Work Sans" pitchFamily="2" charset="77"/>
              </a:defRPr>
            </a:lvl1pPr>
          </a:lstStyle>
          <a:p>
            <a:fld id="{0085EF55-50B4-814F-989D-FEC14E268F23}" type="slidenum">
              <a:rPr lang="en-US" smtClean="0"/>
              <a:pPr/>
              <a:t>‹#›</a:t>
            </a:fld>
            <a:endParaRPr lang="en-US" dirty="0"/>
          </a:p>
        </p:txBody>
      </p:sp>
      <p:pic>
        <p:nvPicPr>
          <p:cNvPr id="11" name="Picture 10">
            <a:extLst>
              <a:ext uri="{FF2B5EF4-FFF2-40B4-BE49-F238E27FC236}">
                <a16:creationId xmlns:a16="http://schemas.microsoft.com/office/drawing/2014/main" id="{ACADDAD6-D6BB-9A45-B2C9-2DDE426F336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84111" y="369937"/>
            <a:ext cx="1652249" cy="628692"/>
          </a:xfrm>
          <a:prstGeom prst="rect">
            <a:avLst/>
          </a:prstGeom>
        </p:spPr>
      </p:pic>
      <p:sp>
        <p:nvSpPr>
          <p:cNvPr id="14" name="Picture Placeholder 18">
            <a:extLst>
              <a:ext uri="{FF2B5EF4-FFF2-40B4-BE49-F238E27FC236}">
                <a16:creationId xmlns:a16="http://schemas.microsoft.com/office/drawing/2014/main" id="{C9D8DF56-39CF-9D4B-8B4D-9BC0B125160E}"/>
              </a:ext>
            </a:extLst>
          </p:cNvPr>
          <p:cNvSpPr>
            <a:spLocks noGrp="1"/>
          </p:cNvSpPr>
          <p:nvPr>
            <p:ph type="pic" sz="quarter" idx="13" hasCustomPrompt="1"/>
          </p:nvPr>
        </p:nvSpPr>
        <p:spPr>
          <a:xfrm>
            <a:off x="6942667" y="1303867"/>
            <a:ext cx="4893693" cy="4688415"/>
          </a:xfrm>
          <a:prstGeom prst="rect">
            <a:avLst/>
          </a:prstGeom>
        </p:spPr>
        <p:txBody>
          <a:bodyPr/>
          <a:lstStyle>
            <a:lvl1pPr marL="0" indent="0">
              <a:buFontTx/>
              <a:buNone/>
              <a:defRPr sz="1600">
                <a:solidFill>
                  <a:schemeClr val="tx1"/>
                </a:solidFill>
                <a:latin typeface="Calibri" panose="020F0502020204030204" pitchFamily="34" charset="0"/>
                <a:cs typeface="Calibri" panose="020F0502020204030204" pitchFamily="34" charset="0"/>
              </a:defRPr>
            </a:lvl1pPr>
          </a:lstStyle>
          <a:p>
            <a:r>
              <a:rPr lang="en-US" dirty="0"/>
              <a:t>Double click to add image</a:t>
            </a:r>
          </a:p>
        </p:txBody>
      </p:sp>
    </p:spTree>
    <p:extLst>
      <p:ext uri="{BB962C8B-B14F-4D97-AF65-F5344CB8AC3E}">
        <p14:creationId xmlns:p14="http://schemas.microsoft.com/office/powerpoint/2010/main" val="420118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ICV Forum_Text w/ Image">
    <p:bg>
      <p:bgPr>
        <a:solidFill>
          <a:srgbClr val="EDEDED"/>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574146-681C-6647-9E3B-6B4A808E345A}"/>
              </a:ext>
            </a:extLst>
          </p:cNvPr>
          <p:cNvSpPr>
            <a:spLocks noGrp="1"/>
          </p:cNvSpPr>
          <p:nvPr>
            <p:ph type="ctrTitle" hasCustomPrompt="1"/>
          </p:nvPr>
        </p:nvSpPr>
        <p:spPr>
          <a:xfrm>
            <a:off x="238761" y="348460"/>
            <a:ext cx="6382172" cy="2387600"/>
          </a:xfrm>
          <a:prstGeom prst="rect">
            <a:avLst/>
          </a:prstGeom>
        </p:spPr>
        <p:txBody>
          <a:bodyPr anchor="b"/>
          <a:lstStyle>
            <a:lvl1pPr algn="l">
              <a:defRPr sz="5400" b="0" i="0">
                <a:solidFill>
                  <a:srgbClr val="024268"/>
                </a:solidFill>
                <a:latin typeface="Work Sans Medium" pitchFamily="2" charset="77"/>
              </a:defRPr>
            </a:lvl1pPr>
          </a:lstStyle>
          <a:p>
            <a:r>
              <a:rPr lang="en-GB" dirty="0"/>
              <a:t>Click to edit </a:t>
            </a:r>
            <a:br>
              <a:rPr lang="en-GB" dirty="0"/>
            </a:br>
            <a:r>
              <a:rPr lang="en-GB" dirty="0"/>
              <a:t>Master title style</a:t>
            </a:r>
            <a:endParaRPr lang="en-US" dirty="0"/>
          </a:p>
        </p:txBody>
      </p:sp>
      <p:sp>
        <p:nvSpPr>
          <p:cNvPr id="8" name="Subtitle 2">
            <a:extLst>
              <a:ext uri="{FF2B5EF4-FFF2-40B4-BE49-F238E27FC236}">
                <a16:creationId xmlns:a16="http://schemas.microsoft.com/office/drawing/2014/main" id="{D07213F4-E488-574D-9CE4-968A0D273CAF}"/>
              </a:ext>
            </a:extLst>
          </p:cNvPr>
          <p:cNvSpPr>
            <a:spLocks noGrp="1"/>
          </p:cNvSpPr>
          <p:nvPr>
            <p:ph type="subTitle" idx="1"/>
          </p:nvPr>
        </p:nvSpPr>
        <p:spPr>
          <a:xfrm>
            <a:off x="238760" y="2828135"/>
            <a:ext cx="6382172" cy="600865"/>
          </a:xfrm>
          <a:prstGeom prst="rect">
            <a:avLst/>
          </a:prstGeom>
        </p:spPr>
        <p:txBody>
          <a:bodyPr/>
          <a:lstStyle>
            <a:lvl1pPr marL="0" indent="0" algn="l">
              <a:buNone/>
              <a:defRPr sz="2400">
                <a:solidFill>
                  <a:schemeClr val="tx1"/>
                </a:solidFill>
                <a:latin typeface="Work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9" name="Footer Placeholder 4">
            <a:extLst>
              <a:ext uri="{FF2B5EF4-FFF2-40B4-BE49-F238E27FC236}">
                <a16:creationId xmlns:a16="http://schemas.microsoft.com/office/drawing/2014/main" id="{72689EE0-0D4B-E540-88E2-6DF0CEB79758}"/>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lumMod val="50000"/>
                  </a:schemeClr>
                </a:solidFill>
                <a:effectLst/>
                <a:latin typeface="Work Sans" pitchFamily="2" charset="77"/>
              </a:defRPr>
            </a:lvl1pPr>
          </a:lstStyle>
          <a:p>
            <a:r>
              <a:rPr lang="en-GB" dirty="0" err="1"/>
              <a:t>www.cicvforum.co.uk</a:t>
            </a:r>
            <a:endParaRPr lang="en-US" dirty="0"/>
          </a:p>
        </p:txBody>
      </p:sp>
      <p:sp>
        <p:nvSpPr>
          <p:cNvPr id="10" name="Slide Number Placeholder 5">
            <a:extLst>
              <a:ext uri="{FF2B5EF4-FFF2-40B4-BE49-F238E27FC236}">
                <a16:creationId xmlns:a16="http://schemas.microsoft.com/office/drawing/2014/main" id="{58BC992D-8453-6C4A-AF07-CCC357F96090}"/>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lumMod val="50000"/>
                  </a:schemeClr>
                </a:solidFill>
                <a:latin typeface="Work Sans" pitchFamily="2" charset="77"/>
              </a:defRPr>
            </a:lvl1pPr>
          </a:lstStyle>
          <a:p>
            <a:fld id="{0085EF55-50B4-814F-989D-FEC14E268F23}" type="slidenum">
              <a:rPr lang="en-US" smtClean="0"/>
              <a:pPr/>
              <a:t>‹#›</a:t>
            </a:fld>
            <a:endParaRPr lang="en-US" dirty="0"/>
          </a:p>
        </p:txBody>
      </p:sp>
      <p:pic>
        <p:nvPicPr>
          <p:cNvPr id="11" name="Picture 10">
            <a:extLst>
              <a:ext uri="{FF2B5EF4-FFF2-40B4-BE49-F238E27FC236}">
                <a16:creationId xmlns:a16="http://schemas.microsoft.com/office/drawing/2014/main" id="{ACADDAD6-D6BB-9A45-B2C9-2DDE426F336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84111" y="369937"/>
            <a:ext cx="1652249" cy="628692"/>
          </a:xfrm>
          <a:prstGeom prst="rect">
            <a:avLst/>
          </a:prstGeom>
        </p:spPr>
      </p:pic>
      <p:sp>
        <p:nvSpPr>
          <p:cNvPr id="14" name="Picture Placeholder 18">
            <a:extLst>
              <a:ext uri="{FF2B5EF4-FFF2-40B4-BE49-F238E27FC236}">
                <a16:creationId xmlns:a16="http://schemas.microsoft.com/office/drawing/2014/main" id="{C9D8DF56-39CF-9D4B-8B4D-9BC0B125160E}"/>
              </a:ext>
            </a:extLst>
          </p:cNvPr>
          <p:cNvSpPr>
            <a:spLocks noGrp="1"/>
          </p:cNvSpPr>
          <p:nvPr>
            <p:ph type="pic" sz="quarter" idx="13" hasCustomPrompt="1"/>
          </p:nvPr>
        </p:nvSpPr>
        <p:spPr>
          <a:xfrm>
            <a:off x="6942667" y="1303867"/>
            <a:ext cx="4893693" cy="4688415"/>
          </a:xfrm>
          <a:prstGeom prst="rect">
            <a:avLst/>
          </a:prstGeom>
        </p:spPr>
        <p:txBody>
          <a:bodyPr/>
          <a:lstStyle>
            <a:lvl1pPr marL="0" indent="0">
              <a:buFontTx/>
              <a:buNone/>
              <a:defRPr sz="1600">
                <a:solidFill>
                  <a:schemeClr val="tx1"/>
                </a:solidFill>
                <a:latin typeface="Calibri" panose="020F0502020204030204" pitchFamily="34" charset="0"/>
                <a:cs typeface="Calibri" panose="020F0502020204030204" pitchFamily="34" charset="0"/>
              </a:defRPr>
            </a:lvl1pPr>
          </a:lstStyle>
          <a:p>
            <a:r>
              <a:rPr lang="en-US" dirty="0"/>
              <a:t>Double click to add image</a:t>
            </a:r>
          </a:p>
        </p:txBody>
      </p:sp>
    </p:spTree>
    <p:extLst>
      <p:ext uri="{BB962C8B-B14F-4D97-AF65-F5344CB8AC3E}">
        <p14:creationId xmlns:p14="http://schemas.microsoft.com/office/powerpoint/2010/main" val="557417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ICV Forum_Text w/ Image Reverse">
    <p:bg>
      <p:bgPr>
        <a:solidFill>
          <a:srgbClr val="024268"/>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72689EE0-0D4B-E540-88E2-6DF0CEB79758}"/>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solidFill>
                <a:effectLst/>
                <a:latin typeface="Work Sans" pitchFamily="2" charset="77"/>
              </a:defRPr>
            </a:lvl1pPr>
          </a:lstStyle>
          <a:p>
            <a:r>
              <a:rPr lang="en-GB" dirty="0" err="1"/>
              <a:t>www.cicvforum.co.uk</a:t>
            </a:r>
            <a:endParaRPr lang="en-US" dirty="0"/>
          </a:p>
        </p:txBody>
      </p:sp>
      <p:sp>
        <p:nvSpPr>
          <p:cNvPr id="10" name="Slide Number Placeholder 5">
            <a:extLst>
              <a:ext uri="{FF2B5EF4-FFF2-40B4-BE49-F238E27FC236}">
                <a16:creationId xmlns:a16="http://schemas.microsoft.com/office/drawing/2014/main" id="{58BC992D-8453-6C4A-AF07-CCC357F96090}"/>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solidFill>
                <a:latin typeface="Work Sans" pitchFamily="2" charset="77"/>
              </a:defRPr>
            </a:lvl1pPr>
          </a:lstStyle>
          <a:p>
            <a:fld id="{0085EF55-50B4-814F-989D-FEC14E268F23}" type="slidenum">
              <a:rPr lang="en-US" smtClean="0"/>
              <a:pPr/>
              <a:t>‹#›</a:t>
            </a:fld>
            <a:endParaRPr lang="en-US" dirty="0"/>
          </a:p>
        </p:txBody>
      </p:sp>
      <p:pic>
        <p:nvPicPr>
          <p:cNvPr id="11" name="Picture 10">
            <a:extLst>
              <a:ext uri="{FF2B5EF4-FFF2-40B4-BE49-F238E27FC236}">
                <a16:creationId xmlns:a16="http://schemas.microsoft.com/office/drawing/2014/main" id="{ACADDAD6-D6BB-9A45-B2C9-2DDE426F336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84111" y="369937"/>
            <a:ext cx="1652249" cy="628693"/>
          </a:xfrm>
          <a:prstGeom prst="rect">
            <a:avLst/>
          </a:prstGeom>
        </p:spPr>
      </p:pic>
      <p:sp>
        <p:nvSpPr>
          <p:cNvPr id="12" name="Title 1">
            <a:extLst>
              <a:ext uri="{FF2B5EF4-FFF2-40B4-BE49-F238E27FC236}">
                <a16:creationId xmlns:a16="http://schemas.microsoft.com/office/drawing/2014/main" id="{E2BC05CF-834A-0B49-A74B-4D8FFAD87308}"/>
              </a:ext>
            </a:extLst>
          </p:cNvPr>
          <p:cNvSpPr>
            <a:spLocks noGrp="1"/>
          </p:cNvSpPr>
          <p:nvPr>
            <p:ph type="ctrTitle" hasCustomPrompt="1"/>
          </p:nvPr>
        </p:nvSpPr>
        <p:spPr>
          <a:xfrm>
            <a:off x="238761" y="348460"/>
            <a:ext cx="6382172" cy="2387600"/>
          </a:xfrm>
          <a:prstGeom prst="rect">
            <a:avLst/>
          </a:prstGeom>
        </p:spPr>
        <p:txBody>
          <a:bodyPr anchor="b"/>
          <a:lstStyle>
            <a:lvl1pPr algn="l">
              <a:defRPr sz="5400" b="0" i="0">
                <a:solidFill>
                  <a:schemeClr val="bg1"/>
                </a:solidFill>
                <a:latin typeface="Work Sans Medium" pitchFamily="2" charset="77"/>
              </a:defRPr>
            </a:lvl1pPr>
          </a:lstStyle>
          <a:p>
            <a:r>
              <a:rPr lang="en-GB" dirty="0"/>
              <a:t>Click to edit </a:t>
            </a:r>
            <a:br>
              <a:rPr lang="en-GB" dirty="0"/>
            </a:br>
            <a:r>
              <a:rPr lang="en-GB" dirty="0"/>
              <a:t>Master title style</a:t>
            </a:r>
            <a:endParaRPr lang="en-US" dirty="0"/>
          </a:p>
        </p:txBody>
      </p:sp>
      <p:sp>
        <p:nvSpPr>
          <p:cNvPr id="13" name="Subtitle 2">
            <a:extLst>
              <a:ext uri="{FF2B5EF4-FFF2-40B4-BE49-F238E27FC236}">
                <a16:creationId xmlns:a16="http://schemas.microsoft.com/office/drawing/2014/main" id="{1B7CA4D8-287B-8D45-A7A6-816015FF41A4}"/>
              </a:ext>
            </a:extLst>
          </p:cNvPr>
          <p:cNvSpPr>
            <a:spLocks noGrp="1"/>
          </p:cNvSpPr>
          <p:nvPr>
            <p:ph type="subTitle" idx="1"/>
          </p:nvPr>
        </p:nvSpPr>
        <p:spPr>
          <a:xfrm>
            <a:off x="238760" y="2828135"/>
            <a:ext cx="6382172" cy="600865"/>
          </a:xfrm>
          <a:prstGeom prst="rect">
            <a:avLst/>
          </a:prstGeom>
        </p:spPr>
        <p:txBody>
          <a:bodyPr/>
          <a:lstStyle>
            <a:lvl1pPr marL="0" indent="0" algn="l">
              <a:buNone/>
              <a:defRPr sz="2400">
                <a:solidFill>
                  <a:schemeClr val="bg1"/>
                </a:solidFill>
                <a:latin typeface="Work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7" name="Picture Placeholder 18">
            <a:extLst>
              <a:ext uri="{FF2B5EF4-FFF2-40B4-BE49-F238E27FC236}">
                <a16:creationId xmlns:a16="http://schemas.microsoft.com/office/drawing/2014/main" id="{0600123C-2FA8-354F-9CDC-A16F8193CAE8}"/>
              </a:ext>
            </a:extLst>
          </p:cNvPr>
          <p:cNvSpPr>
            <a:spLocks noGrp="1"/>
          </p:cNvSpPr>
          <p:nvPr>
            <p:ph type="pic" sz="quarter" idx="13" hasCustomPrompt="1"/>
          </p:nvPr>
        </p:nvSpPr>
        <p:spPr>
          <a:xfrm>
            <a:off x="6942667" y="1303867"/>
            <a:ext cx="4893693" cy="4688415"/>
          </a:xfrm>
          <a:prstGeom prst="rect">
            <a:avLst/>
          </a:prstGeom>
        </p:spPr>
        <p:txBody>
          <a:bodyPr/>
          <a:lstStyle>
            <a:lvl1pPr marL="0" indent="0">
              <a:buFontTx/>
              <a:buNone/>
              <a:defRPr sz="1600">
                <a:solidFill>
                  <a:schemeClr val="tx1"/>
                </a:solidFill>
                <a:latin typeface="Calibri" panose="020F0502020204030204" pitchFamily="34" charset="0"/>
                <a:cs typeface="Calibri" panose="020F0502020204030204" pitchFamily="34" charset="0"/>
              </a:defRPr>
            </a:lvl1pPr>
          </a:lstStyle>
          <a:p>
            <a:r>
              <a:rPr lang="en-US" dirty="0"/>
              <a:t>Double click to add image</a:t>
            </a:r>
          </a:p>
        </p:txBody>
      </p:sp>
    </p:spTree>
    <p:extLst>
      <p:ext uri="{BB962C8B-B14F-4D97-AF65-F5344CB8AC3E}">
        <p14:creationId xmlns:p14="http://schemas.microsoft.com/office/powerpoint/2010/main" val="780989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ICV Forum_Text w/ Images">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574146-681C-6647-9E3B-6B4A808E345A}"/>
              </a:ext>
            </a:extLst>
          </p:cNvPr>
          <p:cNvSpPr>
            <a:spLocks noGrp="1"/>
          </p:cNvSpPr>
          <p:nvPr>
            <p:ph type="ctrTitle"/>
          </p:nvPr>
        </p:nvSpPr>
        <p:spPr>
          <a:xfrm>
            <a:off x="238761" y="348461"/>
            <a:ext cx="9802706" cy="769140"/>
          </a:xfrm>
          <a:prstGeom prst="rect">
            <a:avLst/>
          </a:prstGeom>
        </p:spPr>
        <p:txBody>
          <a:bodyPr anchor="b"/>
          <a:lstStyle>
            <a:lvl1pPr algn="l">
              <a:defRPr sz="4800" b="0" i="0">
                <a:solidFill>
                  <a:srgbClr val="024268"/>
                </a:solidFill>
                <a:latin typeface="Work Sans Medium" pitchFamily="2" charset="77"/>
              </a:defRPr>
            </a:lvl1pPr>
          </a:lstStyle>
          <a:p>
            <a:r>
              <a:rPr lang="en-GB" dirty="0"/>
              <a:t>Click to edit Master title style</a:t>
            </a:r>
            <a:endParaRPr lang="en-US" dirty="0"/>
          </a:p>
        </p:txBody>
      </p:sp>
      <p:sp>
        <p:nvSpPr>
          <p:cNvPr id="8" name="Subtitle 2">
            <a:extLst>
              <a:ext uri="{FF2B5EF4-FFF2-40B4-BE49-F238E27FC236}">
                <a16:creationId xmlns:a16="http://schemas.microsoft.com/office/drawing/2014/main" id="{D07213F4-E488-574D-9CE4-968A0D273CAF}"/>
              </a:ext>
            </a:extLst>
          </p:cNvPr>
          <p:cNvSpPr>
            <a:spLocks noGrp="1"/>
          </p:cNvSpPr>
          <p:nvPr>
            <p:ph type="subTitle" idx="1"/>
          </p:nvPr>
        </p:nvSpPr>
        <p:spPr>
          <a:xfrm>
            <a:off x="238760" y="2010876"/>
            <a:ext cx="2775374" cy="1170517"/>
          </a:xfrm>
          <a:prstGeom prst="rect">
            <a:avLst/>
          </a:prstGeom>
        </p:spPr>
        <p:txBody>
          <a:bodyPr/>
          <a:lstStyle>
            <a:lvl1pPr marL="0" indent="0" algn="l">
              <a:buNone/>
              <a:defRPr sz="2400">
                <a:solidFill>
                  <a:schemeClr val="tx1"/>
                </a:solidFill>
                <a:latin typeface="Work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9" name="Footer Placeholder 4">
            <a:extLst>
              <a:ext uri="{FF2B5EF4-FFF2-40B4-BE49-F238E27FC236}">
                <a16:creationId xmlns:a16="http://schemas.microsoft.com/office/drawing/2014/main" id="{72689EE0-0D4B-E540-88E2-6DF0CEB79758}"/>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lumMod val="50000"/>
                  </a:schemeClr>
                </a:solidFill>
                <a:effectLst/>
                <a:latin typeface="Work Sans" pitchFamily="2" charset="77"/>
              </a:defRPr>
            </a:lvl1pPr>
          </a:lstStyle>
          <a:p>
            <a:r>
              <a:rPr lang="en-GB" dirty="0" err="1"/>
              <a:t>www.cicvforum.co.uk</a:t>
            </a:r>
            <a:endParaRPr lang="en-US" dirty="0"/>
          </a:p>
        </p:txBody>
      </p:sp>
      <p:sp>
        <p:nvSpPr>
          <p:cNvPr id="10" name="Slide Number Placeholder 5">
            <a:extLst>
              <a:ext uri="{FF2B5EF4-FFF2-40B4-BE49-F238E27FC236}">
                <a16:creationId xmlns:a16="http://schemas.microsoft.com/office/drawing/2014/main" id="{58BC992D-8453-6C4A-AF07-CCC357F96090}"/>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lumMod val="50000"/>
                  </a:schemeClr>
                </a:solidFill>
                <a:latin typeface="Work Sans" pitchFamily="2" charset="77"/>
              </a:defRPr>
            </a:lvl1pPr>
          </a:lstStyle>
          <a:p>
            <a:fld id="{0085EF55-50B4-814F-989D-FEC14E268F23}" type="slidenum">
              <a:rPr lang="en-US" smtClean="0"/>
              <a:pPr/>
              <a:t>‹#›</a:t>
            </a:fld>
            <a:endParaRPr lang="en-US" dirty="0"/>
          </a:p>
        </p:txBody>
      </p:sp>
      <p:pic>
        <p:nvPicPr>
          <p:cNvPr id="11" name="Picture 10">
            <a:extLst>
              <a:ext uri="{FF2B5EF4-FFF2-40B4-BE49-F238E27FC236}">
                <a16:creationId xmlns:a16="http://schemas.microsoft.com/office/drawing/2014/main" id="{ACADDAD6-D6BB-9A45-B2C9-2DDE426F336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84111" y="369937"/>
            <a:ext cx="1652249" cy="628692"/>
          </a:xfrm>
          <a:prstGeom prst="rect">
            <a:avLst/>
          </a:prstGeom>
        </p:spPr>
      </p:pic>
      <p:sp>
        <p:nvSpPr>
          <p:cNvPr id="15" name="Picture Placeholder 18">
            <a:extLst>
              <a:ext uri="{FF2B5EF4-FFF2-40B4-BE49-F238E27FC236}">
                <a16:creationId xmlns:a16="http://schemas.microsoft.com/office/drawing/2014/main" id="{A2A0F0EF-62CD-2B4C-802C-E07452DCF7A6}"/>
              </a:ext>
            </a:extLst>
          </p:cNvPr>
          <p:cNvSpPr>
            <a:spLocks noGrp="1"/>
          </p:cNvSpPr>
          <p:nvPr>
            <p:ph type="pic" sz="quarter" idx="13" hasCustomPrompt="1"/>
          </p:nvPr>
        </p:nvSpPr>
        <p:spPr>
          <a:xfrm>
            <a:off x="7916717" y="2010876"/>
            <a:ext cx="3919643" cy="3981406"/>
          </a:xfrm>
          <a:prstGeom prst="rect">
            <a:avLst/>
          </a:prstGeom>
        </p:spPr>
        <p:txBody>
          <a:bodyPr/>
          <a:lstStyle>
            <a:lvl1pPr marL="0" indent="0">
              <a:buFontTx/>
              <a:buNone/>
              <a:defRPr sz="1600">
                <a:solidFill>
                  <a:schemeClr val="tx1"/>
                </a:solidFill>
                <a:latin typeface="Calibri" panose="020F0502020204030204" pitchFamily="34" charset="0"/>
                <a:cs typeface="Calibri" panose="020F0502020204030204" pitchFamily="34" charset="0"/>
              </a:defRPr>
            </a:lvl1pPr>
          </a:lstStyle>
          <a:p>
            <a:r>
              <a:rPr lang="en-US" dirty="0"/>
              <a:t>Double click to add image</a:t>
            </a:r>
          </a:p>
        </p:txBody>
      </p:sp>
      <p:sp>
        <p:nvSpPr>
          <p:cNvPr id="16" name="Picture Placeholder 18">
            <a:extLst>
              <a:ext uri="{FF2B5EF4-FFF2-40B4-BE49-F238E27FC236}">
                <a16:creationId xmlns:a16="http://schemas.microsoft.com/office/drawing/2014/main" id="{8F589793-4032-714A-A00A-6FAE1A9864BC}"/>
              </a:ext>
            </a:extLst>
          </p:cNvPr>
          <p:cNvSpPr>
            <a:spLocks noGrp="1"/>
          </p:cNvSpPr>
          <p:nvPr>
            <p:ph type="pic" sz="quarter" idx="14" hasCustomPrompt="1"/>
          </p:nvPr>
        </p:nvSpPr>
        <p:spPr>
          <a:xfrm>
            <a:off x="3762727" y="2010876"/>
            <a:ext cx="3919643" cy="3981406"/>
          </a:xfrm>
          <a:prstGeom prst="rect">
            <a:avLst/>
          </a:prstGeom>
        </p:spPr>
        <p:txBody>
          <a:bodyPr/>
          <a:lstStyle>
            <a:lvl1pPr marL="0" indent="0">
              <a:buFontTx/>
              <a:buNone/>
              <a:defRPr sz="1600">
                <a:solidFill>
                  <a:schemeClr val="tx1"/>
                </a:solidFill>
                <a:latin typeface="Calibri" panose="020F0502020204030204" pitchFamily="34" charset="0"/>
                <a:cs typeface="Calibri" panose="020F0502020204030204" pitchFamily="34" charset="0"/>
              </a:defRPr>
            </a:lvl1pPr>
          </a:lstStyle>
          <a:p>
            <a:r>
              <a:rPr lang="en-US" dirty="0"/>
              <a:t>Double click to add image</a:t>
            </a:r>
          </a:p>
        </p:txBody>
      </p:sp>
    </p:spTree>
    <p:extLst>
      <p:ext uri="{BB962C8B-B14F-4D97-AF65-F5344CB8AC3E}">
        <p14:creationId xmlns:p14="http://schemas.microsoft.com/office/powerpoint/2010/main" val="297922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ICV Forum_Text w/ Images">
    <p:bg>
      <p:bgPr>
        <a:solidFill>
          <a:srgbClr val="EDEDED"/>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574146-681C-6647-9E3B-6B4A808E345A}"/>
              </a:ext>
            </a:extLst>
          </p:cNvPr>
          <p:cNvSpPr>
            <a:spLocks noGrp="1"/>
          </p:cNvSpPr>
          <p:nvPr>
            <p:ph type="ctrTitle"/>
          </p:nvPr>
        </p:nvSpPr>
        <p:spPr>
          <a:xfrm>
            <a:off x="238761" y="348461"/>
            <a:ext cx="9802706" cy="769140"/>
          </a:xfrm>
          <a:prstGeom prst="rect">
            <a:avLst/>
          </a:prstGeom>
        </p:spPr>
        <p:txBody>
          <a:bodyPr anchor="b"/>
          <a:lstStyle>
            <a:lvl1pPr algn="l">
              <a:defRPr sz="4800" b="0" i="0">
                <a:solidFill>
                  <a:srgbClr val="024268"/>
                </a:solidFill>
                <a:latin typeface="Work Sans Medium" pitchFamily="2" charset="77"/>
              </a:defRPr>
            </a:lvl1pPr>
          </a:lstStyle>
          <a:p>
            <a:r>
              <a:rPr lang="en-GB" dirty="0"/>
              <a:t>Click to edit Master title style</a:t>
            </a:r>
            <a:endParaRPr lang="en-US" dirty="0"/>
          </a:p>
        </p:txBody>
      </p:sp>
      <p:sp>
        <p:nvSpPr>
          <p:cNvPr id="8" name="Subtitle 2">
            <a:extLst>
              <a:ext uri="{FF2B5EF4-FFF2-40B4-BE49-F238E27FC236}">
                <a16:creationId xmlns:a16="http://schemas.microsoft.com/office/drawing/2014/main" id="{D07213F4-E488-574D-9CE4-968A0D273CAF}"/>
              </a:ext>
            </a:extLst>
          </p:cNvPr>
          <p:cNvSpPr>
            <a:spLocks noGrp="1"/>
          </p:cNvSpPr>
          <p:nvPr>
            <p:ph type="subTitle" idx="1"/>
          </p:nvPr>
        </p:nvSpPr>
        <p:spPr>
          <a:xfrm>
            <a:off x="238760" y="2010876"/>
            <a:ext cx="2775374" cy="1170517"/>
          </a:xfrm>
          <a:prstGeom prst="rect">
            <a:avLst/>
          </a:prstGeom>
        </p:spPr>
        <p:txBody>
          <a:bodyPr/>
          <a:lstStyle>
            <a:lvl1pPr marL="0" indent="0" algn="l">
              <a:buNone/>
              <a:defRPr sz="2400">
                <a:solidFill>
                  <a:schemeClr val="tx1"/>
                </a:solidFill>
                <a:latin typeface="Work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9" name="Footer Placeholder 4">
            <a:extLst>
              <a:ext uri="{FF2B5EF4-FFF2-40B4-BE49-F238E27FC236}">
                <a16:creationId xmlns:a16="http://schemas.microsoft.com/office/drawing/2014/main" id="{72689EE0-0D4B-E540-88E2-6DF0CEB79758}"/>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lumMod val="50000"/>
                  </a:schemeClr>
                </a:solidFill>
                <a:effectLst/>
                <a:latin typeface="Work Sans" pitchFamily="2" charset="77"/>
              </a:defRPr>
            </a:lvl1pPr>
          </a:lstStyle>
          <a:p>
            <a:r>
              <a:rPr lang="en-GB" dirty="0" err="1"/>
              <a:t>www.cicvforum.co.uk</a:t>
            </a:r>
            <a:endParaRPr lang="en-US" dirty="0"/>
          </a:p>
        </p:txBody>
      </p:sp>
      <p:sp>
        <p:nvSpPr>
          <p:cNvPr id="10" name="Slide Number Placeholder 5">
            <a:extLst>
              <a:ext uri="{FF2B5EF4-FFF2-40B4-BE49-F238E27FC236}">
                <a16:creationId xmlns:a16="http://schemas.microsoft.com/office/drawing/2014/main" id="{58BC992D-8453-6C4A-AF07-CCC357F96090}"/>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lumMod val="50000"/>
                  </a:schemeClr>
                </a:solidFill>
                <a:latin typeface="Work Sans" pitchFamily="2" charset="77"/>
              </a:defRPr>
            </a:lvl1pPr>
          </a:lstStyle>
          <a:p>
            <a:fld id="{0085EF55-50B4-814F-989D-FEC14E268F23}" type="slidenum">
              <a:rPr lang="en-US" smtClean="0"/>
              <a:pPr/>
              <a:t>‹#›</a:t>
            </a:fld>
            <a:endParaRPr lang="en-US" dirty="0"/>
          </a:p>
        </p:txBody>
      </p:sp>
      <p:pic>
        <p:nvPicPr>
          <p:cNvPr id="11" name="Picture 10">
            <a:extLst>
              <a:ext uri="{FF2B5EF4-FFF2-40B4-BE49-F238E27FC236}">
                <a16:creationId xmlns:a16="http://schemas.microsoft.com/office/drawing/2014/main" id="{ACADDAD6-D6BB-9A45-B2C9-2DDE426F336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84111" y="369937"/>
            <a:ext cx="1652249" cy="628692"/>
          </a:xfrm>
          <a:prstGeom prst="rect">
            <a:avLst/>
          </a:prstGeom>
        </p:spPr>
      </p:pic>
      <p:sp>
        <p:nvSpPr>
          <p:cNvPr id="15" name="Picture Placeholder 18">
            <a:extLst>
              <a:ext uri="{FF2B5EF4-FFF2-40B4-BE49-F238E27FC236}">
                <a16:creationId xmlns:a16="http://schemas.microsoft.com/office/drawing/2014/main" id="{A2A0F0EF-62CD-2B4C-802C-E07452DCF7A6}"/>
              </a:ext>
            </a:extLst>
          </p:cNvPr>
          <p:cNvSpPr>
            <a:spLocks noGrp="1"/>
          </p:cNvSpPr>
          <p:nvPr>
            <p:ph type="pic" sz="quarter" idx="13" hasCustomPrompt="1"/>
          </p:nvPr>
        </p:nvSpPr>
        <p:spPr>
          <a:xfrm>
            <a:off x="7916717" y="2010876"/>
            <a:ext cx="3919643" cy="3981406"/>
          </a:xfrm>
          <a:prstGeom prst="rect">
            <a:avLst/>
          </a:prstGeom>
        </p:spPr>
        <p:txBody>
          <a:bodyPr/>
          <a:lstStyle>
            <a:lvl1pPr marL="0" indent="0">
              <a:buFontTx/>
              <a:buNone/>
              <a:defRPr sz="1600">
                <a:solidFill>
                  <a:schemeClr val="tx1"/>
                </a:solidFill>
                <a:latin typeface="Calibri" panose="020F0502020204030204" pitchFamily="34" charset="0"/>
                <a:cs typeface="Calibri" panose="020F0502020204030204" pitchFamily="34" charset="0"/>
              </a:defRPr>
            </a:lvl1pPr>
          </a:lstStyle>
          <a:p>
            <a:r>
              <a:rPr lang="en-US" dirty="0"/>
              <a:t>Double click to add image</a:t>
            </a:r>
          </a:p>
        </p:txBody>
      </p:sp>
      <p:sp>
        <p:nvSpPr>
          <p:cNvPr id="16" name="Picture Placeholder 18">
            <a:extLst>
              <a:ext uri="{FF2B5EF4-FFF2-40B4-BE49-F238E27FC236}">
                <a16:creationId xmlns:a16="http://schemas.microsoft.com/office/drawing/2014/main" id="{8F589793-4032-714A-A00A-6FAE1A9864BC}"/>
              </a:ext>
            </a:extLst>
          </p:cNvPr>
          <p:cNvSpPr>
            <a:spLocks noGrp="1"/>
          </p:cNvSpPr>
          <p:nvPr>
            <p:ph type="pic" sz="quarter" idx="14" hasCustomPrompt="1"/>
          </p:nvPr>
        </p:nvSpPr>
        <p:spPr>
          <a:xfrm>
            <a:off x="3762727" y="2010876"/>
            <a:ext cx="3919643" cy="3981406"/>
          </a:xfrm>
          <a:prstGeom prst="rect">
            <a:avLst/>
          </a:prstGeom>
        </p:spPr>
        <p:txBody>
          <a:bodyPr/>
          <a:lstStyle>
            <a:lvl1pPr marL="0" indent="0">
              <a:buFontTx/>
              <a:buNone/>
              <a:defRPr sz="1600">
                <a:solidFill>
                  <a:schemeClr val="tx1"/>
                </a:solidFill>
                <a:latin typeface="Calibri" panose="020F0502020204030204" pitchFamily="34" charset="0"/>
                <a:cs typeface="Calibri" panose="020F0502020204030204" pitchFamily="34" charset="0"/>
              </a:defRPr>
            </a:lvl1pPr>
          </a:lstStyle>
          <a:p>
            <a:r>
              <a:rPr lang="en-US" dirty="0"/>
              <a:t>Double click to add image</a:t>
            </a:r>
          </a:p>
        </p:txBody>
      </p:sp>
    </p:spTree>
    <p:extLst>
      <p:ext uri="{BB962C8B-B14F-4D97-AF65-F5344CB8AC3E}">
        <p14:creationId xmlns:p14="http://schemas.microsoft.com/office/powerpoint/2010/main" val="2895763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ICV Forum_Text w/ Images Reverse">
    <p:bg>
      <p:bgPr>
        <a:solidFill>
          <a:srgbClr val="024268"/>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72689EE0-0D4B-E540-88E2-6DF0CEB79758}"/>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solidFill>
                <a:effectLst/>
                <a:latin typeface="Work Sans" pitchFamily="2" charset="77"/>
              </a:defRPr>
            </a:lvl1pPr>
          </a:lstStyle>
          <a:p>
            <a:r>
              <a:rPr lang="en-GB" dirty="0" err="1"/>
              <a:t>www.cicvforum.co.uk</a:t>
            </a:r>
            <a:endParaRPr lang="en-US" dirty="0"/>
          </a:p>
        </p:txBody>
      </p:sp>
      <p:sp>
        <p:nvSpPr>
          <p:cNvPr id="10" name="Slide Number Placeholder 5">
            <a:extLst>
              <a:ext uri="{FF2B5EF4-FFF2-40B4-BE49-F238E27FC236}">
                <a16:creationId xmlns:a16="http://schemas.microsoft.com/office/drawing/2014/main" id="{58BC992D-8453-6C4A-AF07-CCC357F96090}"/>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solidFill>
                <a:latin typeface="Work Sans" pitchFamily="2" charset="77"/>
              </a:defRPr>
            </a:lvl1pPr>
          </a:lstStyle>
          <a:p>
            <a:fld id="{0085EF55-50B4-814F-989D-FEC14E268F23}" type="slidenum">
              <a:rPr lang="en-US" smtClean="0"/>
              <a:pPr/>
              <a:t>‹#›</a:t>
            </a:fld>
            <a:endParaRPr lang="en-US" dirty="0"/>
          </a:p>
        </p:txBody>
      </p:sp>
      <p:pic>
        <p:nvPicPr>
          <p:cNvPr id="11" name="Picture 10">
            <a:extLst>
              <a:ext uri="{FF2B5EF4-FFF2-40B4-BE49-F238E27FC236}">
                <a16:creationId xmlns:a16="http://schemas.microsoft.com/office/drawing/2014/main" id="{ACADDAD6-D6BB-9A45-B2C9-2DDE426F336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84111" y="369937"/>
            <a:ext cx="1652249" cy="628693"/>
          </a:xfrm>
          <a:prstGeom prst="rect">
            <a:avLst/>
          </a:prstGeom>
        </p:spPr>
      </p:pic>
      <p:sp>
        <p:nvSpPr>
          <p:cNvPr id="14" name="Title 1">
            <a:extLst>
              <a:ext uri="{FF2B5EF4-FFF2-40B4-BE49-F238E27FC236}">
                <a16:creationId xmlns:a16="http://schemas.microsoft.com/office/drawing/2014/main" id="{6866C102-F724-C241-BDF5-797180348539}"/>
              </a:ext>
            </a:extLst>
          </p:cNvPr>
          <p:cNvSpPr>
            <a:spLocks noGrp="1"/>
          </p:cNvSpPr>
          <p:nvPr>
            <p:ph type="ctrTitle"/>
          </p:nvPr>
        </p:nvSpPr>
        <p:spPr>
          <a:xfrm>
            <a:off x="238761" y="348461"/>
            <a:ext cx="9802706" cy="769140"/>
          </a:xfrm>
          <a:prstGeom prst="rect">
            <a:avLst/>
          </a:prstGeom>
        </p:spPr>
        <p:txBody>
          <a:bodyPr anchor="b"/>
          <a:lstStyle>
            <a:lvl1pPr algn="l">
              <a:defRPr sz="4800" b="0" i="0">
                <a:solidFill>
                  <a:schemeClr val="bg1"/>
                </a:solidFill>
                <a:latin typeface="Work Sans Medium" pitchFamily="2" charset="77"/>
              </a:defRPr>
            </a:lvl1pPr>
          </a:lstStyle>
          <a:p>
            <a:r>
              <a:rPr lang="en-GB" dirty="0"/>
              <a:t>Click to edit Master title style</a:t>
            </a:r>
            <a:endParaRPr lang="en-US" dirty="0"/>
          </a:p>
        </p:txBody>
      </p:sp>
      <p:sp>
        <p:nvSpPr>
          <p:cNvPr id="17" name="Subtitle 2">
            <a:extLst>
              <a:ext uri="{FF2B5EF4-FFF2-40B4-BE49-F238E27FC236}">
                <a16:creationId xmlns:a16="http://schemas.microsoft.com/office/drawing/2014/main" id="{15D8F7B2-F304-CD45-97B6-2E1BD31FEAAB}"/>
              </a:ext>
            </a:extLst>
          </p:cNvPr>
          <p:cNvSpPr>
            <a:spLocks noGrp="1"/>
          </p:cNvSpPr>
          <p:nvPr>
            <p:ph type="subTitle" idx="1"/>
          </p:nvPr>
        </p:nvSpPr>
        <p:spPr>
          <a:xfrm>
            <a:off x="238760" y="2010876"/>
            <a:ext cx="2775374" cy="1170517"/>
          </a:xfrm>
          <a:prstGeom prst="rect">
            <a:avLst/>
          </a:prstGeom>
        </p:spPr>
        <p:txBody>
          <a:bodyPr/>
          <a:lstStyle>
            <a:lvl1pPr marL="0" indent="0" algn="l">
              <a:buNone/>
              <a:defRPr sz="2400">
                <a:solidFill>
                  <a:schemeClr val="bg1"/>
                </a:solidFill>
                <a:latin typeface="Work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1" name="Picture Placeholder 18">
            <a:extLst>
              <a:ext uri="{FF2B5EF4-FFF2-40B4-BE49-F238E27FC236}">
                <a16:creationId xmlns:a16="http://schemas.microsoft.com/office/drawing/2014/main" id="{F73360EE-851A-AE48-923B-B37747393175}"/>
              </a:ext>
            </a:extLst>
          </p:cNvPr>
          <p:cNvSpPr>
            <a:spLocks noGrp="1"/>
          </p:cNvSpPr>
          <p:nvPr>
            <p:ph type="pic" sz="quarter" idx="13" hasCustomPrompt="1"/>
          </p:nvPr>
        </p:nvSpPr>
        <p:spPr>
          <a:xfrm>
            <a:off x="7916717" y="2010876"/>
            <a:ext cx="3919643" cy="3981406"/>
          </a:xfrm>
          <a:prstGeom prst="rect">
            <a:avLst/>
          </a:prstGeom>
        </p:spPr>
        <p:txBody>
          <a:bodyPr/>
          <a:lstStyle>
            <a:lvl1pPr marL="0" indent="0">
              <a:buFontTx/>
              <a:buNone/>
              <a:defRPr sz="1600">
                <a:solidFill>
                  <a:schemeClr val="tx1"/>
                </a:solidFill>
                <a:latin typeface="Calibri" panose="020F0502020204030204" pitchFamily="34" charset="0"/>
                <a:cs typeface="Calibri" panose="020F0502020204030204" pitchFamily="34" charset="0"/>
              </a:defRPr>
            </a:lvl1pPr>
          </a:lstStyle>
          <a:p>
            <a:r>
              <a:rPr lang="en-US" dirty="0"/>
              <a:t>Double click to add image</a:t>
            </a:r>
          </a:p>
        </p:txBody>
      </p:sp>
      <p:sp>
        <p:nvSpPr>
          <p:cNvPr id="22" name="Picture Placeholder 18">
            <a:extLst>
              <a:ext uri="{FF2B5EF4-FFF2-40B4-BE49-F238E27FC236}">
                <a16:creationId xmlns:a16="http://schemas.microsoft.com/office/drawing/2014/main" id="{34730D33-C2DE-0540-BBEB-55677CD750FF}"/>
              </a:ext>
            </a:extLst>
          </p:cNvPr>
          <p:cNvSpPr>
            <a:spLocks noGrp="1"/>
          </p:cNvSpPr>
          <p:nvPr>
            <p:ph type="pic" sz="quarter" idx="14" hasCustomPrompt="1"/>
          </p:nvPr>
        </p:nvSpPr>
        <p:spPr>
          <a:xfrm>
            <a:off x="3762727" y="2010876"/>
            <a:ext cx="3919643" cy="3981406"/>
          </a:xfrm>
          <a:prstGeom prst="rect">
            <a:avLst/>
          </a:prstGeom>
        </p:spPr>
        <p:txBody>
          <a:bodyPr/>
          <a:lstStyle>
            <a:lvl1pPr marL="0" indent="0">
              <a:buFontTx/>
              <a:buNone/>
              <a:defRPr sz="1600">
                <a:solidFill>
                  <a:schemeClr val="tx1"/>
                </a:solidFill>
                <a:latin typeface="Calibri" panose="020F0502020204030204" pitchFamily="34" charset="0"/>
                <a:cs typeface="Calibri" panose="020F0502020204030204" pitchFamily="34" charset="0"/>
              </a:defRPr>
            </a:lvl1pPr>
          </a:lstStyle>
          <a:p>
            <a:r>
              <a:rPr lang="en-US" dirty="0"/>
              <a:t>Double click to add image</a:t>
            </a:r>
          </a:p>
        </p:txBody>
      </p:sp>
    </p:spTree>
    <p:extLst>
      <p:ext uri="{BB962C8B-B14F-4D97-AF65-F5344CB8AC3E}">
        <p14:creationId xmlns:p14="http://schemas.microsoft.com/office/powerpoint/2010/main" val="3430296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ICV Forum_Bar Chart">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574146-681C-6647-9E3B-6B4A808E345A}"/>
              </a:ext>
            </a:extLst>
          </p:cNvPr>
          <p:cNvSpPr>
            <a:spLocks noGrp="1"/>
          </p:cNvSpPr>
          <p:nvPr>
            <p:ph type="ctrTitle"/>
          </p:nvPr>
        </p:nvSpPr>
        <p:spPr>
          <a:xfrm>
            <a:off x="238761" y="348461"/>
            <a:ext cx="9802706" cy="769140"/>
          </a:xfrm>
          <a:prstGeom prst="rect">
            <a:avLst/>
          </a:prstGeom>
        </p:spPr>
        <p:txBody>
          <a:bodyPr anchor="b"/>
          <a:lstStyle>
            <a:lvl1pPr algn="l">
              <a:defRPr sz="4800" b="0" i="0">
                <a:solidFill>
                  <a:srgbClr val="024268"/>
                </a:solidFill>
                <a:latin typeface="Work Sans Medium" pitchFamily="2" charset="77"/>
              </a:defRPr>
            </a:lvl1pPr>
          </a:lstStyle>
          <a:p>
            <a:r>
              <a:rPr lang="en-GB" dirty="0"/>
              <a:t>Click to edit Master title style</a:t>
            </a:r>
            <a:endParaRPr lang="en-US" dirty="0"/>
          </a:p>
        </p:txBody>
      </p:sp>
      <p:sp>
        <p:nvSpPr>
          <p:cNvPr id="9" name="Footer Placeholder 4">
            <a:extLst>
              <a:ext uri="{FF2B5EF4-FFF2-40B4-BE49-F238E27FC236}">
                <a16:creationId xmlns:a16="http://schemas.microsoft.com/office/drawing/2014/main" id="{72689EE0-0D4B-E540-88E2-6DF0CEB79758}"/>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lumMod val="50000"/>
                  </a:schemeClr>
                </a:solidFill>
                <a:effectLst/>
                <a:latin typeface="Work Sans" pitchFamily="2" charset="77"/>
              </a:defRPr>
            </a:lvl1pPr>
          </a:lstStyle>
          <a:p>
            <a:r>
              <a:rPr lang="en-GB" dirty="0" err="1"/>
              <a:t>www.cicvforum.co.uk</a:t>
            </a:r>
            <a:endParaRPr lang="en-US" dirty="0"/>
          </a:p>
        </p:txBody>
      </p:sp>
      <p:sp>
        <p:nvSpPr>
          <p:cNvPr id="10" name="Slide Number Placeholder 5">
            <a:extLst>
              <a:ext uri="{FF2B5EF4-FFF2-40B4-BE49-F238E27FC236}">
                <a16:creationId xmlns:a16="http://schemas.microsoft.com/office/drawing/2014/main" id="{58BC992D-8453-6C4A-AF07-CCC357F96090}"/>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lumMod val="50000"/>
                  </a:schemeClr>
                </a:solidFill>
                <a:latin typeface="Work Sans" pitchFamily="2" charset="77"/>
              </a:defRPr>
            </a:lvl1pPr>
          </a:lstStyle>
          <a:p>
            <a:fld id="{0085EF55-50B4-814F-989D-FEC14E268F23}" type="slidenum">
              <a:rPr lang="en-US" smtClean="0"/>
              <a:pPr/>
              <a:t>‹#›</a:t>
            </a:fld>
            <a:endParaRPr lang="en-US" dirty="0"/>
          </a:p>
        </p:txBody>
      </p:sp>
      <p:pic>
        <p:nvPicPr>
          <p:cNvPr id="11" name="Picture 10">
            <a:extLst>
              <a:ext uri="{FF2B5EF4-FFF2-40B4-BE49-F238E27FC236}">
                <a16:creationId xmlns:a16="http://schemas.microsoft.com/office/drawing/2014/main" id="{ACADDAD6-D6BB-9A45-B2C9-2DDE426F336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84111" y="369937"/>
            <a:ext cx="1652249" cy="628692"/>
          </a:xfrm>
          <a:prstGeom prst="rect">
            <a:avLst/>
          </a:prstGeom>
        </p:spPr>
      </p:pic>
      <p:graphicFrame>
        <p:nvGraphicFramePr>
          <p:cNvPr id="15" name="Chart 14">
            <a:extLst>
              <a:ext uri="{FF2B5EF4-FFF2-40B4-BE49-F238E27FC236}">
                <a16:creationId xmlns:a16="http://schemas.microsoft.com/office/drawing/2014/main" id="{4A9E5913-D867-7C43-9712-4F4CE4C2E695}"/>
              </a:ext>
            </a:extLst>
          </p:cNvPr>
          <p:cNvGraphicFramePr/>
          <p:nvPr userDrawn="1">
            <p:extLst>
              <p:ext uri="{D42A27DB-BD31-4B8C-83A1-F6EECF244321}">
                <p14:modId xmlns:p14="http://schemas.microsoft.com/office/powerpoint/2010/main" val="2306778927"/>
              </p:ext>
            </p:extLst>
          </p:nvPr>
        </p:nvGraphicFramePr>
        <p:xfrm>
          <a:off x="238760" y="1930401"/>
          <a:ext cx="11226760" cy="38335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70456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ICV Forum_Bar Chart">
    <p:bg>
      <p:bgPr>
        <a:solidFill>
          <a:srgbClr val="EDEDED"/>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574146-681C-6647-9E3B-6B4A808E345A}"/>
              </a:ext>
            </a:extLst>
          </p:cNvPr>
          <p:cNvSpPr>
            <a:spLocks noGrp="1"/>
          </p:cNvSpPr>
          <p:nvPr>
            <p:ph type="ctrTitle"/>
          </p:nvPr>
        </p:nvSpPr>
        <p:spPr>
          <a:xfrm>
            <a:off x="238761" y="348461"/>
            <a:ext cx="9802706" cy="769140"/>
          </a:xfrm>
          <a:prstGeom prst="rect">
            <a:avLst/>
          </a:prstGeom>
        </p:spPr>
        <p:txBody>
          <a:bodyPr anchor="b"/>
          <a:lstStyle>
            <a:lvl1pPr algn="l">
              <a:defRPr sz="4800" b="0" i="0">
                <a:solidFill>
                  <a:srgbClr val="024268"/>
                </a:solidFill>
                <a:latin typeface="Work Sans Medium" pitchFamily="2" charset="77"/>
              </a:defRPr>
            </a:lvl1pPr>
          </a:lstStyle>
          <a:p>
            <a:r>
              <a:rPr lang="en-GB" dirty="0"/>
              <a:t>Click to edit Master title style</a:t>
            </a:r>
            <a:endParaRPr lang="en-US" dirty="0"/>
          </a:p>
        </p:txBody>
      </p:sp>
      <p:sp>
        <p:nvSpPr>
          <p:cNvPr id="9" name="Footer Placeholder 4">
            <a:extLst>
              <a:ext uri="{FF2B5EF4-FFF2-40B4-BE49-F238E27FC236}">
                <a16:creationId xmlns:a16="http://schemas.microsoft.com/office/drawing/2014/main" id="{72689EE0-0D4B-E540-88E2-6DF0CEB79758}"/>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lumMod val="50000"/>
                  </a:schemeClr>
                </a:solidFill>
                <a:effectLst/>
                <a:latin typeface="Work Sans" pitchFamily="2" charset="77"/>
              </a:defRPr>
            </a:lvl1pPr>
          </a:lstStyle>
          <a:p>
            <a:r>
              <a:rPr lang="en-GB" dirty="0" err="1"/>
              <a:t>www.cicvforum.co.uk</a:t>
            </a:r>
            <a:endParaRPr lang="en-US" dirty="0"/>
          </a:p>
        </p:txBody>
      </p:sp>
      <p:sp>
        <p:nvSpPr>
          <p:cNvPr id="10" name="Slide Number Placeholder 5">
            <a:extLst>
              <a:ext uri="{FF2B5EF4-FFF2-40B4-BE49-F238E27FC236}">
                <a16:creationId xmlns:a16="http://schemas.microsoft.com/office/drawing/2014/main" id="{58BC992D-8453-6C4A-AF07-CCC357F96090}"/>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lumMod val="50000"/>
                  </a:schemeClr>
                </a:solidFill>
                <a:latin typeface="Work Sans" pitchFamily="2" charset="77"/>
              </a:defRPr>
            </a:lvl1pPr>
          </a:lstStyle>
          <a:p>
            <a:fld id="{0085EF55-50B4-814F-989D-FEC14E268F23}" type="slidenum">
              <a:rPr lang="en-US" smtClean="0"/>
              <a:pPr/>
              <a:t>‹#›</a:t>
            </a:fld>
            <a:endParaRPr lang="en-US" dirty="0"/>
          </a:p>
        </p:txBody>
      </p:sp>
      <p:pic>
        <p:nvPicPr>
          <p:cNvPr id="11" name="Picture 10">
            <a:extLst>
              <a:ext uri="{FF2B5EF4-FFF2-40B4-BE49-F238E27FC236}">
                <a16:creationId xmlns:a16="http://schemas.microsoft.com/office/drawing/2014/main" id="{ACADDAD6-D6BB-9A45-B2C9-2DDE426F336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84111" y="369937"/>
            <a:ext cx="1652249" cy="628692"/>
          </a:xfrm>
          <a:prstGeom prst="rect">
            <a:avLst/>
          </a:prstGeom>
        </p:spPr>
      </p:pic>
      <p:graphicFrame>
        <p:nvGraphicFramePr>
          <p:cNvPr id="15" name="Chart 14">
            <a:extLst>
              <a:ext uri="{FF2B5EF4-FFF2-40B4-BE49-F238E27FC236}">
                <a16:creationId xmlns:a16="http://schemas.microsoft.com/office/drawing/2014/main" id="{4A9E5913-D867-7C43-9712-4F4CE4C2E695}"/>
              </a:ext>
            </a:extLst>
          </p:cNvPr>
          <p:cNvGraphicFramePr/>
          <p:nvPr userDrawn="1">
            <p:extLst>
              <p:ext uri="{D42A27DB-BD31-4B8C-83A1-F6EECF244321}">
                <p14:modId xmlns:p14="http://schemas.microsoft.com/office/powerpoint/2010/main" val="2754085241"/>
              </p:ext>
            </p:extLst>
          </p:nvPr>
        </p:nvGraphicFramePr>
        <p:xfrm>
          <a:off x="238760" y="1930401"/>
          <a:ext cx="11226760" cy="38335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34606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ICV Forum_Tables">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574146-681C-6647-9E3B-6B4A808E345A}"/>
              </a:ext>
            </a:extLst>
          </p:cNvPr>
          <p:cNvSpPr>
            <a:spLocks noGrp="1"/>
          </p:cNvSpPr>
          <p:nvPr>
            <p:ph type="ctrTitle"/>
          </p:nvPr>
        </p:nvSpPr>
        <p:spPr>
          <a:xfrm>
            <a:off x="238761" y="348461"/>
            <a:ext cx="9802706" cy="769140"/>
          </a:xfrm>
          <a:prstGeom prst="rect">
            <a:avLst/>
          </a:prstGeom>
        </p:spPr>
        <p:txBody>
          <a:bodyPr anchor="b"/>
          <a:lstStyle>
            <a:lvl1pPr algn="l">
              <a:defRPr sz="4800" b="0" i="0">
                <a:solidFill>
                  <a:srgbClr val="024268"/>
                </a:solidFill>
                <a:latin typeface="Work Sans Medium" pitchFamily="2" charset="77"/>
              </a:defRPr>
            </a:lvl1pPr>
          </a:lstStyle>
          <a:p>
            <a:r>
              <a:rPr lang="en-GB" dirty="0"/>
              <a:t>Click to edit Master title style</a:t>
            </a:r>
            <a:endParaRPr lang="en-US" dirty="0"/>
          </a:p>
        </p:txBody>
      </p:sp>
      <p:sp>
        <p:nvSpPr>
          <p:cNvPr id="9" name="Footer Placeholder 4">
            <a:extLst>
              <a:ext uri="{FF2B5EF4-FFF2-40B4-BE49-F238E27FC236}">
                <a16:creationId xmlns:a16="http://schemas.microsoft.com/office/drawing/2014/main" id="{72689EE0-0D4B-E540-88E2-6DF0CEB79758}"/>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lumMod val="50000"/>
                  </a:schemeClr>
                </a:solidFill>
                <a:effectLst/>
                <a:latin typeface="Work Sans" pitchFamily="2" charset="77"/>
              </a:defRPr>
            </a:lvl1pPr>
          </a:lstStyle>
          <a:p>
            <a:r>
              <a:rPr lang="en-GB" dirty="0" err="1"/>
              <a:t>www.cicvforum.co.uk</a:t>
            </a:r>
            <a:endParaRPr lang="en-US" dirty="0"/>
          </a:p>
        </p:txBody>
      </p:sp>
      <p:sp>
        <p:nvSpPr>
          <p:cNvPr id="10" name="Slide Number Placeholder 5">
            <a:extLst>
              <a:ext uri="{FF2B5EF4-FFF2-40B4-BE49-F238E27FC236}">
                <a16:creationId xmlns:a16="http://schemas.microsoft.com/office/drawing/2014/main" id="{58BC992D-8453-6C4A-AF07-CCC357F96090}"/>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lumMod val="50000"/>
                  </a:schemeClr>
                </a:solidFill>
                <a:latin typeface="Work Sans" pitchFamily="2" charset="77"/>
              </a:defRPr>
            </a:lvl1pPr>
          </a:lstStyle>
          <a:p>
            <a:fld id="{0085EF55-50B4-814F-989D-FEC14E268F23}" type="slidenum">
              <a:rPr lang="en-US" smtClean="0"/>
              <a:pPr/>
              <a:t>‹#›</a:t>
            </a:fld>
            <a:endParaRPr lang="en-US" dirty="0"/>
          </a:p>
        </p:txBody>
      </p:sp>
      <p:pic>
        <p:nvPicPr>
          <p:cNvPr id="11" name="Picture 10">
            <a:extLst>
              <a:ext uri="{FF2B5EF4-FFF2-40B4-BE49-F238E27FC236}">
                <a16:creationId xmlns:a16="http://schemas.microsoft.com/office/drawing/2014/main" id="{ACADDAD6-D6BB-9A45-B2C9-2DDE426F336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84111" y="369937"/>
            <a:ext cx="1652249" cy="628692"/>
          </a:xfrm>
          <a:prstGeom prst="rect">
            <a:avLst/>
          </a:prstGeom>
        </p:spPr>
      </p:pic>
      <p:graphicFrame>
        <p:nvGraphicFramePr>
          <p:cNvPr id="12" name="Table 11">
            <a:extLst>
              <a:ext uri="{FF2B5EF4-FFF2-40B4-BE49-F238E27FC236}">
                <a16:creationId xmlns:a16="http://schemas.microsoft.com/office/drawing/2014/main" id="{8BDE8CB8-BFB5-4E4E-A7E5-B4B426E8B5D4}"/>
              </a:ext>
            </a:extLst>
          </p:cNvPr>
          <p:cNvGraphicFramePr>
            <a:graphicFrameLocks noGrp="1"/>
          </p:cNvGraphicFramePr>
          <p:nvPr userDrawn="1">
            <p:extLst>
              <p:ext uri="{D42A27DB-BD31-4B8C-83A1-F6EECF244321}">
                <p14:modId xmlns:p14="http://schemas.microsoft.com/office/powerpoint/2010/main" val="2353933155"/>
              </p:ext>
            </p:extLst>
          </p:nvPr>
        </p:nvGraphicFramePr>
        <p:xfrm>
          <a:off x="238760" y="1670300"/>
          <a:ext cx="11714480" cy="3341968"/>
        </p:xfrm>
        <a:graphic>
          <a:graphicData uri="http://schemas.openxmlformats.org/drawingml/2006/table">
            <a:tbl>
              <a:tblPr firstRow="1" bandRow="1">
                <a:tableStyleId>{21E4AEA4-8DFA-4A89-87EB-49C32662AFE0}</a:tableStyleId>
              </a:tblPr>
              <a:tblGrid>
                <a:gridCol w="2928620">
                  <a:extLst>
                    <a:ext uri="{9D8B030D-6E8A-4147-A177-3AD203B41FA5}">
                      <a16:colId xmlns:a16="http://schemas.microsoft.com/office/drawing/2014/main" val="2890056370"/>
                    </a:ext>
                  </a:extLst>
                </a:gridCol>
                <a:gridCol w="2928620">
                  <a:extLst>
                    <a:ext uri="{9D8B030D-6E8A-4147-A177-3AD203B41FA5}">
                      <a16:colId xmlns:a16="http://schemas.microsoft.com/office/drawing/2014/main" val="2028329996"/>
                    </a:ext>
                  </a:extLst>
                </a:gridCol>
                <a:gridCol w="2928620">
                  <a:extLst>
                    <a:ext uri="{9D8B030D-6E8A-4147-A177-3AD203B41FA5}">
                      <a16:colId xmlns:a16="http://schemas.microsoft.com/office/drawing/2014/main" val="1484181391"/>
                    </a:ext>
                  </a:extLst>
                </a:gridCol>
                <a:gridCol w="2928620">
                  <a:extLst>
                    <a:ext uri="{9D8B030D-6E8A-4147-A177-3AD203B41FA5}">
                      <a16:colId xmlns:a16="http://schemas.microsoft.com/office/drawing/2014/main" val="2119631125"/>
                    </a:ext>
                  </a:extLst>
                </a:gridCol>
              </a:tblGrid>
              <a:tr h="417746">
                <a:tc>
                  <a:txBody>
                    <a:bodyPr/>
                    <a:lstStyle/>
                    <a:p>
                      <a:pPr algn="ctr"/>
                      <a:r>
                        <a:rPr lang="en-US" sz="1500" dirty="0">
                          <a:solidFill>
                            <a:schemeClr val="bg1"/>
                          </a:solidFill>
                          <a:latin typeface="Calibri" panose="020F0502020204030204" pitchFamily="34" charset="0"/>
                          <a:cs typeface="Calibri" panose="020F0502020204030204" pitchFamily="34" charset="0"/>
                        </a:rPr>
                        <a:t>Title 1</a:t>
                      </a:r>
                    </a:p>
                  </a:txBody>
                  <a:tcPr anchor="ctr">
                    <a:solidFill>
                      <a:srgbClr val="024268"/>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500" dirty="0">
                          <a:solidFill>
                            <a:schemeClr val="bg1"/>
                          </a:solidFill>
                          <a:latin typeface="Calibri" panose="020F0502020204030204" pitchFamily="34" charset="0"/>
                          <a:cs typeface="Calibri" panose="020F0502020204030204" pitchFamily="34" charset="0"/>
                        </a:rPr>
                        <a:t>Title 2</a:t>
                      </a:r>
                    </a:p>
                  </a:txBody>
                  <a:tcPr anchor="ctr">
                    <a:solidFill>
                      <a:srgbClr val="024268"/>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500" dirty="0">
                          <a:solidFill>
                            <a:schemeClr val="bg1"/>
                          </a:solidFill>
                          <a:latin typeface="Calibri" panose="020F0502020204030204" pitchFamily="34" charset="0"/>
                          <a:cs typeface="Calibri" panose="020F0502020204030204" pitchFamily="34" charset="0"/>
                        </a:rPr>
                        <a:t>Title 3</a:t>
                      </a:r>
                    </a:p>
                  </a:txBody>
                  <a:tcPr anchor="ctr">
                    <a:solidFill>
                      <a:srgbClr val="024268"/>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500" dirty="0">
                          <a:solidFill>
                            <a:schemeClr val="bg1"/>
                          </a:solidFill>
                          <a:latin typeface="Calibri" panose="020F0502020204030204" pitchFamily="34" charset="0"/>
                          <a:cs typeface="Calibri" panose="020F0502020204030204" pitchFamily="34" charset="0"/>
                        </a:rPr>
                        <a:t>Title 4</a:t>
                      </a:r>
                    </a:p>
                  </a:txBody>
                  <a:tcPr anchor="ctr">
                    <a:solidFill>
                      <a:srgbClr val="024268"/>
                    </a:solidFill>
                  </a:tcPr>
                </a:tc>
                <a:extLst>
                  <a:ext uri="{0D108BD9-81ED-4DB2-BD59-A6C34878D82A}">
                    <a16:rowId xmlns:a16="http://schemas.microsoft.com/office/drawing/2014/main" val="1245790179"/>
                  </a:ext>
                </a:extLst>
              </a:tr>
              <a:tr h="417746">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024268"/>
                          </a:solidFill>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024268"/>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024268"/>
                          </a:solidFill>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024268"/>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024268"/>
                          </a:solidFill>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024268"/>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024268"/>
                          </a:solidFill>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024268"/>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extLst>
                  <a:ext uri="{0D108BD9-81ED-4DB2-BD59-A6C34878D82A}">
                    <a16:rowId xmlns:a16="http://schemas.microsoft.com/office/drawing/2014/main" val="2889889407"/>
                  </a:ext>
                </a:extLst>
              </a:tr>
              <a:tr h="417746">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chemeClr val="accent2">
                        <a:tint val="20000"/>
                        <a:alpha val="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chemeClr val="accent2">
                        <a:tint val="20000"/>
                        <a:alpha val="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chemeClr val="accent2">
                        <a:tint val="20000"/>
                        <a:alpha val="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chemeClr val="accent2">
                        <a:tint val="20000"/>
                        <a:alpha val="0"/>
                      </a:schemeClr>
                    </a:solidFill>
                  </a:tcPr>
                </a:tc>
                <a:extLst>
                  <a:ext uri="{0D108BD9-81ED-4DB2-BD59-A6C34878D82A}">
                    <a16:rowId xmlns:a16="http://schemas.microsoft.com/office/drawing/2014/main" val="1754140381"/>
                  </a:ext>
                </a:extLst>
              </a:tr>
              <a:tr h="417746">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extLst>
                  <a:ext uri="{0D108BD9-81ED-4DB2-BD59-A6C34878D82A}">
                    <a16:rowId xmlns:a16="http://schemas.microsoft.com/office/drawing/2014/main" val="517184023"/>
                  </a:ext>
                </a:extLst>
              </a:tr>
              <a:tr h="417746">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chemeClr val="accent2">
                        <a:tint val="20000"/>
                        <a:alpha val="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chemeClr val="accent2">
                        <a:tint val="20000"/>
                        <a:alpha val="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chemeClr val="accent2">
                        <a:tint val="20000"/>
                        <a:alpha val="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chemeClr val="accent2">
                        <a:tint val="20000"/>
                        <a:alpha val="0"/>
                      </a:schemeClr>
                    </a:solidFill>
                  </a:tcPr>
                </a:tc>
                <a:extLst>
                  <a:ext uri="{0D108BD9-81ED-4DB2-BD59-A6C34878D82A}">
                    <a16:rowId xmlns:a16="http://schemas.microsoft.com/office/drawing/2014/main" val="3618433074"/>
                  </a:ext>
                </a:extLst>
              </a:tr>
              <a:tr h="417746">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extLst>
                  <a:ext uri="{0D108BD9-81ED-4DB2-BD59-A6C34878D82A}">
                    <a16:rowId xmlns:a16="http://schemas.microsoft.com/office/drawing/2014/main" val="3149141401"/>
                  </a:ext>
                </a:extLst>
              </a:tr>
              <a:tr h="417746">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chemeClr val="accent2">
                        <a:tint val="20000"/>
                        <a:alpha val="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chemeClr val="accent2">
                        <a:tint val="20000"/>
                        <a:alpha val="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chemeClr val="accent2">
                        <a:tint val="20000"/>
                        <a:alpha val="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chemeClr val="accent2">
                        <a:tint val="20000"/>
                        <a:alpha val="0"/>
                      </a:schemeClr>
                    </a:solidFill>
                  </a:tcPr>
                </a:tc>
                <a:extLst>
                  <a:ext uri="{0D108BD9-81ED-4DB2-BD59-A6C34878D82A}">
                    <a16:rowId xmlns:a16="http://schemas.microsoft.com/office/drawing/2014/main" val="2211116020"/>
                  </a:ext>
                </a:extLst>
              </a:tr>
              <a:tr h="417746">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extLst>
                  <a:ext uri="{0D108BD9-81ED-4DB2-BD59-A6C34878D82A}">
                    <a16:rowId xmlns:a16="http://schemas.microsoft.com/office/drawing/2014/main" val="4284120884"/>
                  </a:ext>
                </a:extLst>
              </a:tr>
            </a:tbl>
          </a:graphicData>
        </a:graphic>
      </p:graphicFrame>
    </p:spTree>
    <p:extLst>
      <p:ext uri="{BB962C8B-B14F-4D97-AF65-F5344CB8AC3E}">
        <p14:creationId xmlns:p14="http://schemas.microsoft.com/office/powerpoint/2010/main" val="1677599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ICV Forum_Tables">
    <p:bg>
      <p:bgPr>
        <a:solidFill>
          <a:srgbClr val="EDEDED"/>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574146-681C-6647-9E3B-6B4A808E345A}"/>
              </a:ext>
            </a:extLst>
          </p:cNvPr>
          <p:cNvSpPr>
            <a:spLocks noGrp="1"/>
          </p:cNvSpPr>
          <p:nvPr>
            <p:ph type="ctrTitle"/>
          </p:nvPr>
        </p:nvSpPr>
        <p:spPr>
          <a:xfrm>
            <a:off x="238761" y="348461"/>
            <a:ext cx="9802706" cy="769140"/>
          </a:xfrm>
          <a:prstGeom prst="rect">
            <a:avLst/>
          </a:prstGeom>
        </p:spPr>
        <p:txBody>
          <a:bodyPr anchor="b"/>
          <a:lstStyle>
            <a:lvl1pPr algn="l">
              <a:defRPr sz="4800" b="0" i="0">
                <a:solidFill>
                  <a:srgbClr val="024268"/>
                </a:solidFill>
                <a:latin typeface="Work Sans Medium" pitchFamily="2" charset="77"/>
              </a:defRPr>
            </a:lvl1pPr>
          </a:lstStyle>
          <a:p>
            <a:r>
              <a:rPr lang="en-GB" dirty="0"/>
              <a:t>Click to edit Master title style</a:t>
            </a:r>
            <a:endParaRPr lang="en-US" dirty="0"/>
          </a:p>
        </p:txBody>
      </p:sp>
      <p:sp>
        <p:nvSpPr>
          <p:cNvPr id="9" name="Footer Placeholder 4">
            <a:extLst>
              <a:ext uri="{FF2B5EF4-FFF2-40B4-BE49-F238E27FC236}">
                <a16:creationId xmlns:a16="http://schemas.microsoft.com/office/drawing/2014/main" id="{72689EE0-0D4B-E540-88E2-6DF0CEB79758}"/>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lumMod val="50000"/>
                  </a:schemeClr>
                </a:solidFill>
                <a:effectLst/>
                <a:latin typeface="Work Sans" pitchFamily="2" charset="77"/>
              </a:defRPr>
            </a:lvl1pPr>
          </a:lstStyle>
          <a:p>
            <a:r>
              <a:rPr lang="en-GB" dirty="0" err="1"/>
              <a:t>www.cicvforum.co.uk</a:t>
            </a:r>
            <a:endParaRPr lang="en-US" dirty="0"/>
          </a:p>
        </p:txBody>
      </p:sp>
      <p:sp>
        <p:nvSpPr>
          <p:cNvPr id="10" name="Slide Number Placeholder 5">
            <a:extLst>
              <a:ext uri="{FF2B5EF4-FFF2-40B4-BE49-F238E27FC236}">
                <a16:creationId xmlns:a16="http://schemas.microsoft.com/office/drawing/2014/main" id="{58BC992D-8453-6C4A-AF07-CCC357F96090}"/>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lumMod val="50000"/>
                  </a:schemeClr>
                </a:solidFill>
                <a:latin typeface="Work Sans" pitchFamily="2" charset="77"/>
              </a:defRPr>
            </a:lvl1pPr>
          </a:lstStyle>
          <a:p>
            <a:fld id="{0085EF55-50B4-814F-989D-FEC14E268F23}" type="slidenum">
              <a:rPr lang="en-US" smtClean="0"/>
              <a:pPr/>
              <a:t>‹#›</a:t>
            </a:fld>
            <a:endParaRPr lang="en-US" dirty="0"/>
          </a:p>
        </p:txBody>
      </p:sp>
      <p:pic>
        <p:nvPicPr>
          <p:cNvPr id="11" name="Picture 10">
            <a:extLst>
              <a:ext uri="{FF2B5EF4-FFF2-40B4-BE49-F238E27FC236}">
                <a16:creationId xmlns:a16="http://schemas.microsoft.com/office/drawing/2014/main" id="{ACADDAD6-D6BB-9A45-B2C9-2DDE426F336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84111" y="369937"/>
            <a:ext cx="1652249" cy="628692"/>
          </a:xfrm>
          <a:prstGeom prst="rect">
            <a:avLst/>
          </a:prstGeom>
        </p:spPr>
      </p:pic>
      <p:graphicFrame>
        <p:nvGraphicFramePr>
          <p:cNvPr id="12" name="Table 11">
            <a:extLst>
              <a:ext uri="{FF2B5EF4-FFF2-40B4-BE49-F238E27FC236}">
                <a16:creationId xmlns:a16="http://schemas.microsoft.com/office/drawing/2014/main" id="{8BDE8CB8-BFB5-4E4E-A7E5-B4B426E8B5D4}"/>
              </a:ext>
            </a:extLst>
          </p:cNvPr>
          <p:cNvGraphicFramePr>
            <a:graphicFrameLocks noGrp="1"/>
          </p:cNvGraphicFramePr>
          <p:nvPr userDrawn="1">
            <p:extLst>
              <p:ext uri="{D42A27DB-BD31-4B8C-83A1-F6EECF244321}">
                <p14:modId xmlns:p14="http://schemas.microsoft.com/office/powerpoint/2010/main" val="2563933675"/>
              </p:ext>
            </p:extLst>
          </p:nvPr>
        </p:nvGraphicFramePr>
        <p:xfrm>
          <a:off x="238760" y="1670300"/>
          <a:ext cx="11714480" cy="3341968"/>
        </p:xfrm>
        <a:graphic>
          <a:graphicData uri="http://schemas.openxmlformats.org/drawingml/2006/table">
            <a:tbl>
              <a:tblPr firstRow="1" bandRow="1">
                <a:tableStyleId>{21E4AEA4-8DFA-4A89-87EB-49C32662AFE0}</a:tableStyleId>
              </a:tblPr>
              <a:tblGrid>
                <a:gridCol w="2928620">
                  <a:extLst>
                    <a:ext uri="{9D8B030D-6E8A-4147-A177-3AD203B41FA5}">
                      <a16:colId xmlns:a16="http://schemas.microsoft.com/office/drawing/2014/main" val="2890056370"/>
                    </a:ext>
                  </a:extLst>
                </a:gridCol>
                <a:gridCol w="2928620">
                  <a:extLst>
                    <a:ext uri="{9D8B030D-6E8A-4147-A177-3AD203B41FA5}">
                      <a16:colId xmlns:a16="http://schemas.microsoft.com/office/drawing/2014/main" val="2028329996"/>
                    </a:ext>
                  </a:extLst>
                </a:gridCol>
                <a:gridCol w="2928620">
                  <a:extLst>
                    <a:ext uri="{9D8B030D-6E8A-4147-A177-3AD203B41FA5}">
                      <a16:colId xmlns:a16="http://schemas.microsoft.com/office/drawing/2014/main" val="1484181391"/>
                    </a:ext>
                  </a:extLst>
                </a:gridCol>
                <a:gridCol w="2928620">
                  <a:extLst>
                    <a:ext uri="{9D8B030D-6E8A-4147-A177-3AD203B41FA5}">
                      <a16:colId xmlns:a16="http://schemas.microsoft.com/office/drawing/2014/main" val="2119631125"/>
                    </a:ext>
                  </a:extLst>
                </a:gridCol>
              </a:tblGrid>
              <a:tr h="417746">
                <a:tc>
                  <a:txBody>
                    <a:bodyPr/>
                    <a:lstStyle/>
                    <a:p>
                      <a:pPr algn="ctr"/>
                      <a:r>
                        <a:rPr lang="en-US" sz="1500" dirty="0">
                          <a:solidFill>
                            <a:schemeClr val="bg1"/>
                          </a:solidFill>
                          <a:latin typeface="Calibri" panose="020F0502020204030204" pitchFamily="34" charset="0"/>
                          <a:cs typeface="Calibri" panose="020F0502020204030204" pitchFamily="34" charset="0"/>
                        </a:rPr>
                        <a:t>Title 1</a:t>
                      </a:r>
                    </a:p>
                  </a:txBody>
                  <a:tcPr anchor="ctr">
                    <a:solidFill>
                      <a:srgbClr val="024268"/>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500" dirty="0">
                          <a:solidFill>
                            <a:schemeClr val="bg1"/>
                          </a:solidFill>
                          <a:latin typeface="Calibri" panose="020F0502020204030204" pitchFamily="34" charset="0"/>
                          <a:cs typeface="Calibri" panose="020F0502020204030204" pitchFamily="34" charset="0"/>
                        </a:rPr>
                        <a:t>Title 2</a:t>
                      </a:r>
                    </a:p>
                  </a:txBody>
                  <a:tcPr anchor="ctr">
                    <a:solidFill>
                      <a:srgbClr val="024268"/>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500" dirty="0">
                          <a:solidFill>
                            <a:schemeClr val="bg1"/>
                          </a:solidFill>
                          <a:latin typeface="Calibri" panose="020F0502020204030204" pitchFamily="34" charset="0"/>
                          <a:cs typeface="Calibri" panose="020F0502020204030204" pitchFamily="34" charset="0"/>
                        </a:rPr>
                        <a:t>Title 3</a:t>
                      </a:r>
                    </a:p>
                  </a:txBody>
                  <a:tcPr anchor="ctr">
                    <a:solidFill>
                      <a:srgbClr val="024268"/>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500" dirty="0">
                          <a:solidFill>
                            <a:schemeClr val="bg1"/>
                          </a:solidFill>
                          <a:latin typeface="Calibri" panose="020F0502020204030204" pitchFamily="34" charset="0"/>
                          <a:cs typeface="Calibri" panose="020F0502020204030204" pitchFamily="34" charset="0"/>
                        </a:rPr>
                        <a:t>Title 4</a:t>
                      </a:r>
                    </a:p>
                  </a:txBody>
                  <a:tcPr anchor="ctr">
                    <a:solidFill>
                      <a:srgbClr val="024268"/>
                    </a:solidFill>
                  </a:tcPr>
                </a:tc>
                <a:extLst>
                  <a:ext uri="{0D108BD9-81ED-4DB2-BD59-A6C34878D82A}">
                    <a16:rowId xmlns:a16="http://schemas.microsoft.com/office/drawing/2014/main" val="1245790179"/>
                  </a:ext>
                </a:extLst>
              </a:tr>
              <a:tr h="417746">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024268"/>
                          </a:solidFill>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024268"/>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024268"/>
                          </a:solidFill>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024268"/>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024268"/>
                          </a:solidFill>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024268"/>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024268"/>
                          </a:solidFill>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024268"/>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extLst>
                  <a:ext uri="{0D108BD9-81ED-4DB2-BD59-A6C34878D82A}">
                    <a16:rowId xmlns:a16="http://schemas.microsoft.com/office/drawing/2014/main" val="2889889407"/>
                  </a:ext>
                </a:extLst>
              </a:tr>
              <a:tr h="417746">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chemeClr val="bg1"/>
                    </a:solidFill>
                  </a:tcPr>
                </a:tc>
                <a:extLst>
                  <a:ext uri="{0D108BD9-81ED-4DB2-BD59-A6C34878D82A}">
                    <a16:rowId xmlns:a16="http://schemas.microsoft.com/office/drawing/2014/main" val="1754140381"/>
                  </a:ext>
                </a:extLst>
              </a:tr>
              <a:tr h="417746">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extLst>
                  <a:ext uri="{0D108BD9-81ED-4DB2-BD59-A6C34878D82A}">
                    <a16:rowId xmlns:a16="http://schemas.microsoft.com/office/drawing/2014/main" val="517184023"/>
                  </a:ext>
                </a:extLst>
              </a:tr>
              <a:tr h="417746">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chemeClr val="bg1"/>
                    </a:solidFill>
                  </a:tcPr>
                </a:tc>
                <a:extLst>
                  <a:ext uri="{0D108BD9-81ED-4DB2-BD59-A6C34878D82A}">
                    <a16:rowId xmlns:a16="http://schemas.microsoft.com/office/drawing/2014/main" val="3618433074"/>
                  </a:ext>
                </a:extLst>
              </a:tr>
              <a:tr h="417746">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extLst>
                  <a:ext uri="{0D108BD9-81ED-4DB2-BD59-A6C34878D82A}">
                    <a16:rowId xmlns:a16="http://schemas.microsoft.com/office/drawing/2014/main" val="3149141401"/>
                  </a:ext>
                </a:extLst>
              </a:tr>
              <a:tr h="417746">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chemeClr val="bg1"/>
                    </a:solidFill>
                  </a:tcPr>
                </a:tc>
                <a:extLst>
                  <a:ext uri="{0D108BD9-81ED-4DB2-BD59-A6C34878D82A}">
                    <a16:rowId xmlns:a16="http://schemas.microsoft.com/office/drawing/2014/main" val="2211116020"/>
                  </a:ext>
                </a:extLst>
              </a:tr>
              <a:tr h="417746">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effectLst/>
                          <a:uLnTx/>
                          <a:uFillTx/>
                          <a:latin typeface="Calibri" panose="020F0502020204030204" pitchFamily="34" charset="0"/>
                          <a:cs typeface="Calibri" panose="020F0502020204030204" pitchFamily="34" charset="0"/>
                        </a:rPr>
                        <a:t>Data</a:t>
                      </a:r>
                      <a:endParaRPr kumimoji="0" lang="en-US" sz="1500" b="0" i="0" u="none" strike="noStrike" kern="0" cap="none" spc="0" normalizeH="0" baseline="0" noProof="0" dirty="0">
                        <a:ln>
                          <a:noFill/>
                        </a:ln>
                        <a:solidFill>
                          <a:srgbClr val="1E1A34"/>
                        </a:solidFill>
                        <a:effectLst/>
                        <a:uLnTx/>
                        <a:uFillTx/>
                        <a:latin typeface="Calibri" panose="020F0502020204030204" pitchFamily="34" charset="0"/>
                        <a:ea typeface="+mn-ea"/>
                        <a:cs typeface="Calibri" panose="020F0502020204030204" pitchFamily="34" charset="0"/>
                      </a:endParaRPr>
                    </a:p>
                  </a:txBody>
                  <a:tcPr anchor="ctr">
                    <a:solidFill>
                      <a:srgbClr val="024268">
                        <a:alpha val="10000"/>
                      </a:srgbClr>
                    </a:solidFill>
                  </a:tcPr>
                </a:tc>
                <a:extLst>
                  <a:ext uri="{0D108BD9-81ED-4DB2-BD59-A6C34878D82A}">
                    <a16:rowId xmlns:a16="http://schemas.microsoft.com/office/drawing/2014/main" val="4284120884"/>
                  </a:ext>
                </a:extLst>
              </a:tr>
            </a:tbl>
          </a:graphicData>
        </a:graphic>
      </p:graphicFrame>
    </p:spTree>
    <p:extLst>
      <p:ext uri="{BB962C8B-B14F-4D97-AF65-F5344CB8AC3E}">
        <p14:creationId xmlns:p14="http://schemas.microsoft.com/office/powerpoint/2010/main" val="3248247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CICV Forum_Title Slide">
    <p:bg>
      <p:bgPr>
        <a:solidFill>
          <a:srgbClr val="EDED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68A4E-30A9-8A43-BD92-196456407B75}"/>
              </a:ext>
            </a:extLst>
          </p:cNvPr>
          <p:cNvSpPr>
            <a:spLocks noGrp="1"/>
          </p:cNvSpPr>
          <p:nvPr>
            <p:ph type="ctrTitle" hasCustomPrompt="1"/>
          </p:nvPr>
        </p:nvSpPr>
        <p:spPr>
          <a:xfrm>
            <a:off x="1524000" y="1776208"/>
            <a:ext cx="9144000" cy="2387600"/>
          </a:xfrm>
          <a:prstGeom prst="rect">
            <a:avLst/>
          </a:prstGeom>
        </p:spPr>
        <p:txBody>
          <a:bodyPr anchor="b"/>
          <a:lstStyle>
            <a:lvl1pPr algn="ctr">
              <a:defRPr sz="6000" b="0" i="0">
                <a:solidFill>
                  <a:srgbClr val="024268"/>
                </a:solidFill>
                <a:latin typeface="Work Sans Medium" pitchFamily="2" charset="77"/>
              </a:defRPr>
            </a:lvl1pPr>
          </a:lstStyle>
          <a:p>
            <a:r>
              <a:rPr lang="en-GB" dirty="0"/>
              <a:t>Click to edit </a:t>
            </a:r>
            <a:br>
              <a:rPr lang="en-GB" dirty="0"/>
            </a:br>
            <a:r>
              <a:rPr lang="en-GB" dirty="0"/>
              <a:t>Master title style</a:t>
            </a:r>
            <a:endParaRPr lang="en-US" dirty="0"/>
          </a:p>
        </p:txBody>
      </p:sp>
      <p:sp>
        <p:nvSpPr>
          <p:cNvPr id="3" name="Subtitle 2">
            <a:extLst>
              <a:ext uri="{FF2B5EF4-FFF2-40B4-BE49-F238E27FC236}">
                <a16:creationId xmlns:a16="http://schemas.microsoft.com/office/drawing/2014/main" id="{C4BD05A6-A094-1E47-84CE-D733AB042A39}"/>
              </a:ext>
            </a:extLst>
          </p:cNvPr>
          <p:cNvSpPr>
            <a:spLocks noGrp="1"/>
          </p:cNvSpPr>
          <p:nvPr>
            <p:ph type="subTitle" idx="1"/>
          </p:nvPr>
        </p:nvSpPr>
        <p:spPr>
          <a:xfrm>
            <a:off x="1524000" y="4255883"/>
            <a:ext cx="9144000" cy="1655762"/>
          </a:xfrm>
          <a:prstGeom prst="rect">
            <a:avLst/>
          </a:prstGeom>
        </p:spPr>
        <p:txBody>
          <a:bodyPr/>
          <a:lstStyle>
            <a:lvl1pPr marL="0" indent="0" algn="ctr">
              <a:buNone/>
              <a:defRPr sz="2400">
                <a:latin typeface="Work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5" name="Footer Placeholder 4">
            <a:extLst>
              <a:ext uri="{FF2B5EF4-FFF2-40B4-BE49-F238E27FC236}">
                <a16:creationId xmlns:a16="http://schemas.microsoft.com/office/drawing/2014/main" id="{A942CDDF-9EAE-E149-9826-B8FBD12301B1}"/>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lumMod val="50000"/>
                  </a:schemeClr>
                </a:solidFill>
                <a:effectLst/>
                <a:latin typeface="Work Sans" pitchFamily="2" charset="77"/>
              </a:defRPr>
            </a:lvl1pPr>
          </a:lstStyle>
          <a:p>
            <a:r>
              <a:rPr lang="en-GB" dirty="0" err="1"/>
              <a:t>www.cicvforum.co.uk</a:t>
            </a:r>
            <a:endParaRPr lang="en-US" dirty="0"/>
          </a:p>
        </p:txBody>
      </p:sp>
      <p:sp>
        <p:nvSpPr>
          <p:cNvPr id="6" name="Slide Number Placeholder 5">
            <a:extLst>
              <a:ext uri="{FF2B5EF4-FFF2-40B4-BE49-F238E27FC236}">
                <a16:creationId xmlns:a16="http://schemas.microsoft.com/office/drawing/2014/main" id="{3544E945-712B-2B4C-B653-F4F0962182F4}"/>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lumMod val="50000"/>
                  </a:schemeClr>
                </a:solidFill>
                <a:latin typeface="Work Sans" pitchFamily="2" charset="77"/>
              </a:defRPr>
            </a:lvl1pPr>
          </a:lstStyle>
          <a:p>
            <a:fld id="{0085EF55-50B4-814F-989D-FEC14E268F23}" type="slidenum">
              <a:rPr lang="en-US" smtClean="0"/>
              <a:pPr/>
              <a:t>‹#›</a:t>
            </a:fld>
            <a:endParaRPr lang="en-US" dirty="0"/>
          </a:p>
        </p:txBody>
      </p:sp>
      <p:pic>
        <p:nvPicPr>
          <p:cNvPr id="9" name="Picture 8">
            <a:extLst>
              <a:ext uri="{FF2B5EF4-FFF2-40B4-BE49-F238E27FC236}">
                <a16:creationId xmlns:a16="http://schemas.microsoft.com/office/drawing/2014/main" id="{CE669207-5CFF-A645-A034-A6609E5FEA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24439" y="357075"/>
            <a:ext cx="2743122" cy="1043778"/>
          </a:xfrm>
          <a:prstGeom prst="rect">
            <a:avLst/>
          </a:prstGeom>
        </p:spPr>
      </p:pic>
    </p:spTree>
    <p:extLst>
      <p:ext uri="{BB962C8B-B14F-4D97-AF65-F5344CB8AC3E}">
        <p14:creationId xmlns:p14="http://schemas.microsoft.com/office/powerpoint/2010/main" val="3426845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ICV Forum_Chapter Brea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F3C385-0B33-5448-BB67-AF812D8963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0491" y="1049868"/>
            <a:ext cx="4112552" cy="4697942"/>
          </a:xfrm>
          <a:prstGeom prst="rect">
            <a:avLst/>
          </a:prstGeom>
        </p:spPr>
      </p:pic>
      <p:sp>
        <p:nvSpPr>
          <p:cNvPr id="17" name="Title 1">
            <a:extLst>
              <a:ext uri="{FF2B5EF4-FFF2-40B4-BE49-F238E27FC236}">
                <a16:creationId xmlns:a16="http://schemas.microsoft.com/office/drawing/2014/main" id="{848BF237-3DA5-F944-A433-3DD4698A6A09}"/>
              </a:ext>
            </a:extLst>
          </p:cNvPr>
          <p:cNvSpPr>
            <a:spLocks noGrp="1"/>
          </p:cNvSpPr>
          <p:nvPr>
            <p:ph type="ctrTitle"/>
          </p:nvPr>
        </p:nvSpPr>
        <p:spPr>
          <a:xfrm>
            <a:off x="1194647" y="1828801"/>
            <a:ext cx="9802706" cy="2678864"/>
          </a:xfrm>
          <a:prstGeom prst="rect">
            <a:avLst/>
          </a:prstGeom>
        </p:spPr>
        <p:txBody>
          <a:bodyPr anchor="b"/>
          <a:lstStyle>
            <a:lvl1pPr algn="ctr">
              <a:defRPr sz="8000" b="0" i="0">
                <a:solidFill>
                  <a:srgbClr val="024268"/>
                </a:solidFill>
                <a:latin typeface="Work Sans Medium" pitchFamily="2" charset="77"/>
              </a:defRPr>
            </a:lvl1pPr>
          </a:lstStyle>
          <a:p>
            <a:r>
              <a:rPr lang="en-GB" dirty="0"/>
              <a:t>Click to edit Master title style</a:t>
            </a:r>
            <a:endParaRPr lang="en-US" dirty="0"/>
          </a:p>
        </p:txBody>
      </p:sp>
      <p:sp>
        <p:nvSpPr>
          <p:cNvPr id="18" name="Subtitle 2">
            <a:extLst>
              <a:ext uri="{FF2B5EF4-FFF2-40B4-BE49-F238E27FC236}">
                <a16:creationId xmlns:a16="http://schemas.microsoft.com/office/drawing/2014/main" id="{FF1C66B9-1A18-BA4D-9471-0D4DE8A269BB}"/>
              </a:ext>
            </a:extLst>
          </p:cNvPr>
          <p:cNvSpPr>
            <a:spLocks noGrp="1"/>
          </p:cNvSpPr>
          <p:nvPr>
            <p:ph type="subTitle" idx="1"/>
          </p:nvPr>
        </p:nvSpPr>
        <p:spPr>
          <a:xfrm>
            <a:off x="1524000" y="4730017"/>
            <a:ext cx="9144000" cy="519317"/>
          </a:xfrm>
          <a:prstGeom prst="rect">
            <a:avLst/>
          </a:prstGeom>
        </p:spPr>
        <p:txBody>
          <a:bodyPr/>
          <a:lstStyle>
            <a:lvl1pPr marL="0" indent="0" algn="ctr">
              <a:buNone/>
              <a:defRPr sz="2400">
                <a:solidFill>
                  <a:schemeClr val="tx1"/>
                </a:solidFill>
                <a:latin typeface="Work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9" name="Picture 18">
            <a:extLst>
              <a:ext uri="{FF2B5EF4-FFF2-40B4-BE49-F238E27FC236}">
                <a16:creationId xmlns:a16="http://schemas.microsoft.com/office/drawing/2014/main" id="{40D36B96-F140-BE4E-98D4-996516125D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518957" y="1350963"/>
            <a:ext cx="4112552" cy="4697942"/>
          </a:xfrm>
          <a:prstGeom prst="rect">
            <a:avLst/>
          </a:prstGeom>
        </p:spPr>
      </p:pic>
    </p:spTree>
    <p:extLst>
      <p:ext uri="{BB962C8B-B14F-4D97-AF65-F5344CB8AC3E}">
        <p14:creationId xmlns:p14="http://schemas.microsoft.com/office/powerpoint/2010/main" val="3163591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ICV Forum_Chapter Break">
    <p:bg>
      <p:bgPr>
        <a:solidFill>
          <a:srgbClr val="EDEDE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F3C385-0B33-5448-BB67-AF812D8963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0491" y="1049868"/>
            <a:ext cx="4112552" cy="4697942"/>
          </a:xfrm>
          <a:prstGeom prst="rect">
            <a:avLst/>
          </a:prstGeom>
        </p:spPr>
      </p:pic>
      <p:sp>
        <p:nvSpPr>
          <p:cNvPr id="17" name="Title 1">
            <a:extLst>
              <a:ext uri="{FF2B5EF4-FFF2-40B4-BE49-F238E27FC236}">
                <a16:creationId xmlns:a16="http://schemas.microsoft.com/office/drawing/2014/main" id="{848BF237-3DA5-F944-A433-3DD4698A6A09}"/>
              </a:ext>
            </a:extLst>
          </p:cNvPr>
          <p:cNvSpPr>
            <a:spLocks noGrp="1"/>
          </p:cNvSpPr>
          <p:nvPr>
            <p:ph type="ctrTitle"/>
          </p:nvPr>
        </p:nvSpPr>
        <p:spPr>
          <a:xfrm>
            <a:off x="1194647" y="1828801"/>
            <a:ext cx="9802706" cy="2678864"/>
          </a:xfrm>
          <a:prstGeom prst="rect">
            <a:avLst/>
          </a:prstGeom>
        </p:spPr>
        <p:txBody>
          <a:bodyPr anchor="b"/>
          <a:lstStyle>
            <a:lvl1pPr algn="ctr">
              <a:defRPr sz="8000" b="0" i="0">
                <a:solidFill>
                  <a:srgbClr val="024268"/>
                </a:solidFill>
                <a:latin typeface="Work Sans Medium" pitchFamily="2" charset="77"/>
              </a:defRPr>
            </a:lvl1pPr>
          </a:lstStyle>
          <a:p>
            <a:r>
              <a:rPr lang="en-GB" dirty="0"/>
              <a:t>Click to edit Master title style</a:t>
            </a:r>
            <a:endParaRPr lang="en-US" dirty="0"/>
          </a:p>
        </p:txBody>
      </p:sp>
      <p:sp>
        <p:nvSpPr>
          <p:cNvPr id="18" name="Subtitle 2">
            <a:extLst>
              <a:ext uri="{FF2B5EF4-FFF2-40B4-BE49-F238E27FC236}">
                <a16:creationId xmlns:a16="http://schemas.microsoft.com/office/drawing/2014/main" id="{FF1C66B9-1A18-BA4D-9471-0D4DE8A269BB}"/>
              </a:ext>
            </a:extLst>
          </p:cNvPr>
          <p:cNvSpPr>
            <a:spLocks noGrp="1"/>
          </p:cNvSpPr>
          <p:nvPr>
            <p:ph type="subTitle" idx="1"/>
          </p:nvPr>
        </p:nvSpPr>
        <p:spPr>
          <a:xfrm>
            <a:off x="1524000" y="4730017"/>
            <a:ext cx="9144000" cy="519317"/>
          </a:xfrm>
          <a:prstGeom prst="rect">
            <a:avLst/>
          </a:prstGeom>
        </p:spPr>
        <p:txBody>
          <a:bodyPr/>
          <a:lstStyle>
            <a:lvl1pPr marL="0" indent="0" algn="ctr">
              <a:buNone/>
              <a:defRPr sz="2400">
                <a:solidFill>
                  <a:schemeClr val="tx1"/>
                </a:solidFill>
                <a:latin typeface="Work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9" name="Picture 18">
            <a:extLst>
              <a:ext uri="{FF2B5EF4-FFF2-40B4-BE49-F238E27FC236}">
                <a16:creationId xmlns:a16="http://schemas.microsoft.com/office/drawing/2014/main" id="{40D36B96-F140-BE4E-98D4-996516125D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518957" y="1350963"/>
            <a:ext cx="4112552" cy="4697942"/>
          </a:xfrm>
          <a:prstGeom prst="rect">
            <a:avLst/>
          </a:prstGeom>
        </p:spPr>
      </p:pic>
    </p:spTree>
    <p:extLst>
      <p:ext uri="{BB962C8B-B14F-4D97-AF65-F5344CB8AC3E}">
        <p14:creationId xmlns:p14="http://schemas.microsoft.com/office/powerpoint/2010/main" val="3585971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ICV Forum_Chapter Break Reverse">
    <p:bg>
      <p:bgPr>
        <a:solidFill>
          <a:srgbClr val="024268"/>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9713850-B84D-7044-94AF-1760AC449954}"/>
              </a:ext>
            </a:extLst>
          </p:cNvPr>
          <p:cNvSpPr>
            <a:spLocks noGrp="1"/>
          </p:cNvSpPr>
          <p:nvPr>
            <p:ph type="ctrTitle"/>
          </p:nvPr>
        </p:nvSpPr>
        <p:spPr>
          <a:xfrm>
            <a:off x="1194647" y="1761067"/>
            <a:ext cx="9802706" cy="2678864"/>
          </a:xfrm>
          <a:prstGeom prst="rect">
            <a:avLst/>
          </a:prstGeom>
        </p:spPr>
        <p:txBody>
          <a:bodyPr anchor="b"/>
          <a:lstStyle>
            <a:lvl1pPr algn="ctr">
              <a:defRPr sz="8000" b="0" i="0">
                <a:solidFill>
                  <a:schemeClr val="bg1"/>
                </a:solidFill>
                <a:latin typeface="Work Sans Medium" pitchFamily="2" charset="77"/>
              </a:defRPr>
            </a:lvl1pPr>
          </a:lstStyle>
          <a:p>
            <a:r>
              <a:rPr lang="en-GB" dirty="0"/>
              <a:t>Click to edit Master title style</a:t>
            </a:r>
            <a:endParaRPr lang="en-US" dirty="0"/>
          </a:p>
        </p:txBody>
      </p:sp>
      <p:sp>
        <p:nvSpPr>
          <p:cNvPr id="13" name="Subtitle 2">
            <a:extLst>
              <a:ext uri="{FF2B5EF4-FFF2-40B4-BE49-F238E27FC236}">
                <a16:creationId xmlns:a16="http://schemas.microsoft.com/office/drawing/2014/main" id="{5E026B3A-BECB-4445-BA49-4C22FE3FA852}"/>
              </a:ext>
            </a:extLst>
          </p:cNvPr>
          <p:cNvSpPr>
            <a:spLocks noGrp="1"/>
          </p:cNvSpPr>
          <p:nvPr>
            <p:ph type="subTitle" idx="1"/>
          </p:nvPr>
        </p:nvSpPr>
        <p:spPr>
          <a:xfrm>
            <a:off x="1524000" y="4662283"/>
            <a:ext cx="9144000" cy="519317"/>
          </a:xfrm>
          <a:prstGeom prst="rect">
            <a:avLst/>
          </a:prstGeom>
        </p:spPr>
        <p:txBody>
          <a:bodyPr/>
          <a:lstStyle>
            <a:lvl1pPr marL="0" indent="0" algn="ctr">
              <a:buNone/>
              <a:defRPr sz="2400">
                <a:solidFill>
                  <a:schemeClr val="bg1"/>
                </a:solidFill>
                <a:latin typeface="Work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9" name="Picture 18">
            <a:extLst>
              <a:ext uri="{FF2B5EF4-FFF2-40B4-BE49-F238E27FC236}">
                <a16:creationId xmlns:a16="http://schemas.microsoft.com/office/drawing/2014/main" id="{9730BB31-B08B-B942-A477-A042D70DA0E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60491" y="982134"/>
            <a:ext cx="4112551" cy="4697942"/>
          </a:xfrm>
          <a:prstGeom prst="rect">
            <a:avLst/>
          </a:prstGeom>
        </p:spPr>
      </p:pic>
      <p:pic>
        <p:nvPicPr>
          <p:cNvPr id="20" name="Picture 19">
            <a:extLst>
              <a:ext uri="{FF2B5EF4-FFF2-40B4-BE49-F238E27FC236}">
                <a16:creationId xmlns:a16="http://schemas.microsoft.com/office/drawing/2014/main" id="{D8FE3FA5-DF14-134B-88D6-939F55AE4A3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7518957" y="1283229"/>
            <a:ext cx="4112551" cy="4697942"/>
          </a:xfrm>
          <a:prstGeom prst="rect">
            <a:avLst/>
          </a:prstGeom>
        </p:spPr>
      </p:pic>
    </p:spTree>
    <p:extLst>
      <p:ext uri="{BB962C8B-B14F-4D97-AF65-F5344CB8AC3E}">
        <p14:creationId xmlns:p14="http://schemas.microsoft.com/office/powerpoint/2010/main" val="2506539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ICV Forum_Quote">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574146-681C-6647-9E3B-6B4A808E345A}"/>
              </a:ext>
            </a:extLst>
          </p:cNvPr>
          <p:cNvSpPr>
            <a:spLocks noGrp="1"/>
          </p:cNvSpPr>
          <p:nvPr>
            <p:ph type="ctrTitle" hasCustomPrompt="1"/>
          </p:nvPr>
        </p:nvSpPr>
        <p:spPr>
          <a:xfrm>
            <a:off x="1194647" y="1557867"/>
            <a:ext cx="9802706" cy="2678864"/>
          </a:xfrm>
          <a:prstGeom prst="rect">
            <a:avLst/>
          </a:prstGeom>
        </p:spPr>
        <p:txBody>
          <a:bodyPr anchor="b"/>
          <a:lstStyle>
            <a:lvl1pPr algn="ctr">
              <a:defRPr sz="8000" b="0" i="0">
                <a:solidFill>
                  <a:srgbClr val="024268"/>
                </a:solidFill>
                <a:latin typeface="Work Sans Medium" pitchFamily="2" charset="77"/>
              </a:defRPr>
            </a:lvl1pPr>
          </a:lstStyle>
          <a:p>
            <a:r>
              <a:rPr lang="en-GB" dirty="0"/>
              <a:t>“Click to edit Master title style”</a:t>
            </a:r>
            <a:endParaRPr lang="en-US" dirty="0"/>
          </a:p>
        </p:txBody>
      </p:sp>
      <p:sp>
        <p:nvSpPr>
          <p:cNvPr id="9" name="Footer Placeholder 4">
            <a:extLst>
              <a:ext uri="{FF2B5EF4-FFF2-40B4-BE49-F238E27FC236}">
                <a16:creationId xmlns:a16="http://schemas.microsoft.com/office/drawing/2014/main" id="{72689EE0-0D4B-E540-88E2-6DF0CEB79758}"/>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lumMod val="50000"/>
                  </a:schemeClr>
                </a:solidFill>
                <a:effectLst/>
                <a:latin typeface="Work Sans" pitchFamily="2" charset="77"/>
              </a:defRPr>
            </a:lvl1pPr>
          </a:lstStyle>
          <a:p>
            <a:r>
              <a:rPr lang="en-GB" dirty="0" err="1"/>
              <a:t>www.cicvforum.co.uk</a:t>
            </a:r>
            <a:endParaRPr lang="en-US" dirty="0"/>
          </a:p>
        </p:txBody>
      </p:sp>
      <p:sp>
        <p:nvSpPr>
          <p:cNvPr id="10" name="Slide Number Placeholder 5">
            <a:extLst>
              <a:ext uri="{FF2B5EF4-FFF2-40B4-BE49-F238E27FC236}">
                <a16:creationId xmlns:a16="http://schemas.microsoft.com/office/drawing/2014/main" id="{58BC992D-8453-6C4A-AF07-CCC357F96090}"/>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lumMod val="50000"/>
                  </a:schemeClr>
                </a:solidFill>
                <a:latin typeface="Work Sans" pitchFamily="2" charset="77"/>
              </a:defRPr>
            </a:lvl1pPr>
          </a:lstStyle>
          <a:p>
            <a:fld id="{0085EF55-50B4-814F-989D-FEC14E268F23}" type="slidenum">
              <a:rPr lang="en-US" smtClean="0"/>
              <a:pPr/>
              <a:t>‹#›</a:t>
            </a:fld>
            <a:endParaRPr lang="en-US" dirty="0"/>
          </a:p>
        </p:txBody>
      </p:sp>
      <p:sp>
        <p:nvSpPr>
          <p:cNvPr id="13" name="Subtitle 2">
            <a:extLst>
              <a:ext uri="{FF2B5EF4-FFF2-40B4-BE49-F238E27FC236}">
                <a16:creationId xmlns:a16="http://schemas.microsoft.com/office/drawing/2014/main" id="{6ACBC36D-2980-B74E-A0C8-AB64B6F9A801}"/>
              </a:ext>
            </a:extLst>
          </p:cNvPr>
          <p:cNvSpPr>
            <a:spLocks noGrp="1"/>
          </p:cNvSpPr>
          <p:nvPr>
            <p:ph type="subTitle" idx="1"/>
          </p:nvPr>
        </p:nvSpPr>
        <p:spPr>
          <a:xfrm>
            <a:off x="1524000" y="4459083"/>
            <a:ext cx="9144000" cy="519317"/>
          </a:xfrm>
          <a:prstGeom prst="rect">
            <a:avLst/>
          </a:prstGeom>
        </p:spPr>
        <p:txBody>
          <a:bodyPr/>
          <a:lstStyle>
            <a:lvl1pPr marL="0" indent="0" algn="ctr">
              <a:buNone/>
              <a:defRPr sz="2400">
                <a:latin typeface="Work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3" name="Picture 2">
            <a:extLst>
              <a:ext uri="{FF2B5EF4-FFF2-40B4-BE49-F238E27FC236}">
                <a16:creationId xmlns:a16="http://schemas.microsoft.com/office/drawing/2014/main" id="{B8F3C385-0B33-5448-BB67-AF812D8963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1140" y="136525"/>
            <a:ext cx="5282670" cy="6034617"/>
          </a:xfrm>
          <a:prstGeom prst="rect">
            <a:avLst/>
          </a:prstGeom>
        </p:spPr>
      </p:pic>
      <p:pic>
        <p:nvPicPr>
          <p:cNvPr id="14" name="Picture 13">
            <a:extLst>
              <a:ext uri="{FF2B5EF4-FFF2-40B4-BE49-F238E27FC236}">
                <a16:creationId xmlns:a16="http://schemas.microsoft.com/office/drawing/2014/main" id="{F3B60B18-A5A0-FB4F-B578-EF2FA94A67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678192" y="504295"/>
            <a:ext cx="5282670" cy="6034617"/>
          </a:xfrm>
          <a:prstGeom prst="rect">
            <a:avLst/>
          </a:prstGeom>
        </p:spPr>
      </p:pic>
    </p:spTree>
    <p:extLst>
      <p:ext uri="{BB962C8B-B14F-4D97-AF65-F5344CB8AC3E}">
        <p14:creationId xmlns:p14="http://schemas.microsoft.com/office/powerpoint/2010/main" val="3550350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ICV Forum_Quote">
    <p:bg>
      <p:bgPr>
        <a:solidFill>
          <a:srgbClr val="EDEDED"/>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574146-681C-6647-9E3B-6B4A808E345A}"/>
              </a:ext>
            </a:extLst>
          </p:cNvPr>
          <p:cNvSpPr>
            <a:spLocks noGrp="1"/>
          </p:cNvSpPr>
          <p:nvPr>
            <p:ph type="ctrTitle" hasCustomPrompt="1"/>
          </p:nvPr>
        </p:nvSpPr>
        <p:spPr>
          <a:xfrm>
            <a:off x="1194647" y="1557867"/>
            <a:ext cx="9802706" cy="2678864"/>
          </a:xfrm>
          <a:prstGeom prst="rect">
            <a:avLst/>
          </a:prstGeom>
        </p:spPr>
        <p:txBody>
          <a:bodyPr anchor="b"/>
          <a:lstStyle>
            <a:lvl1pPr algn="ctr">
              <a:defRPr sz="8000" b="0" i="0">
                <a:solidFill>
                  <a:srgbClr val="024268"/>
                </a:solidFill>
                <a:latin typeface="Work Sans Medium" pitchFamily="2" charset="77"/>
              </a:defRPr>
            </a:lvl1pPr>
          </a:lstStyle>
          <a:p>
            <a:r>
              <a:rPr lang="en-GB" dirty="0"/>
              <a:t>“Click to edit Master title style”</a:t>
            </a:r>
            <a:endParaRPr lang="en-US" dirty="0"/>
          </a:p>
        </p:txBody>
      </p:sp>
      <p:sp>
        <p:nvSpPr>
          <p:cNvPr id="9" name="Footer Placeholder 4">
            <a:extLst>
              <a:ext uri="{FF2B5EF4-FFF2-40B4-BE49-F238E27FC236}">
                <a16:creationId xmlns:a16="http://schemas.microsoft.com/office/drawing/2014/main" id="{72689EE0-0D4B-E540-88E2-6DF0CEB79758}"/>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lumMod val="50000"/>
                  </a:schemeClr>
                </a:solidFill>
                <a:effectLst/>
                <a:latin typeface="Work Sans" pitchFamily="2" charset="77"/>
              </a:defRPr>
            </a:lvl1pPr>
          </a:lstStyle>
          <a:p>
            <a:r>
              <a:rPr lang="en-GB" dirty="0" err="1"/>
              <a:t>www.cicvforum.co.uk</a:t>
            </a:r>
            <a:endParaRPr lang="en-US" dirty="0"/>
          </a:p>
        </p:txBody>
      </p:sp>
      <p:sp>
        <p:nvSpPr>
          <p:cNvPr id="10" name="Slide Number Placeholder 5">
            <a:extLst>
              <a:ext uri="{FF2B5EF4-FFF2-40B4-BE49-F238E27FC236}">
                <a16:creationId xmlns:a16="http://schemas.microsoft.com/office/drawing/2014/main" id="{58BC992D-8453-6C4A-AF07-CCC357F96090}"/>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lumMod val="50000"/>
                  </a:schemeClr>
                </a:solidFill>
                <a:latin typeface="Work Sans" pitchFamily="2" charset="77"/>
              </a:defRPr>
            </a:lvl1pPr>
          </a:lstStyle>
          <a:p>
            <a:fld id="{0085EF55-50B4-814F-989D-FEC14E268F23}" type="slidenum">
              <a:rPr lang="en-US" smtClean="0"/>
              <a:pPr/>
              <a:t>‹#›</a:t>
            </a:fld>
            <a:endParaRPr lang="en-US" dirty="0"/>
          </a:p>
        </p:txBody>
      </p:sp>
      <p:sp>
        <p:nvSpPr>
          <p:cNvPr id="13" name="Subtitle 2">
            <a:extLst>
              <a:ext uri="{FF2B5EF4-FFF2-40B4-BE49-F238E27FC236}">
                <a16:creationId xmlns:a16="http://schemas.microsoft.com/office/drawing/2014/main" id="{6ACBC36D-2980-B74E-A0C8-AB64B6F9A801}"/>
              </a:ext>
            </a:extLst>
          </p:cNvPr>
          <p:cNvSpPr>
            <a:spLocks noGrp="1"/>
          </p:cNvSpPr>
          <p:nvPr>
            <p:ph type="subTitle" idx="1"/>
          </p:nvPr>
        </p:nvSpPr>
        <p:spPr>
          <a:xfrm>
            <a:off x="1524000" y="4459083"/>
            <a:ext cx="9144000" cy="519317"/>
          </a:xfrm>
          <a:prstGeom prst="rect">
            <a:avLst/>
          </a:prstGeom>
        </p:spPr>
        <p:txBody>
          <a:bodyPr/>
          <a:lstStyle>
            <a:lvl1pPr marL="0" indent="0" algn="ctr">
              <a:buNone/>
              <a:defRPr sz="2400">
                <a:latin typeface="Work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3" name="Picture 2">
            <a:extLst>
              <a:ext uri="{FF2B5EF4-FFF2-40B4-BE49-F238E27FC236}">
                <a16:creationId xmlns:a16="http://schemas.microsoft.com/office/drawing/2014/main" id="{B8F3C385-0B33-5448-BB67-AF812D8963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1140" y="136525"/>
            <a:ext cx="5282670" cy="6034617"/>
          </a:xfrm>
          <a:prstGeom prst="rect">
            <a:avLst/>
          </a:prstGeom>
        </p:spPr>
      </p:pic>
      <p:pic>
        <p:nvPicPr>
          <p:cNvPr id="14" name="Picture 13">
            <a:extLst>
              <a:ext uri="{FF2B5EF4-FFF2-40B4-BE49-F238E27FC236}">
                <a16:creationId xmlns:a16="http://schemas.microsoft.com/office/drawing/2014/main" id="{F3B60B18-A5A0-FB4F-B578-EF2FA94A67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678192" y="504295"/>
            <a:ext cx="5282670" cy="6034617"/>
          </a:xfrm>
          <a:prstGeom prst="rect">
            <a:avLst/>
          </a:prstGeom>
        </p:spPr>
      </p:pic>
    </p:spTree>
    <p:extLst>
      <p:ext uri="{BB962C8B-B14F-4D97-AF65-F5344CB8AC3E}">
        <p14:creationId xmlns:p14="http://schemas.microsoft.com/office/powerpoint/2010/main" val="37343870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ICV Forum_Quote Reverse">
    <p:bg>
      <p:bgPr>
        <a:solidFill>
          <a:srgbClr val="024268"/>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1C1EDEF-6089-B84F-905E-DA6AFD3CC81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31140" y="136525"/>
            <a:ext cx="5282669" cy="6034617"/>
          </a:xfrm>
          <a:prstGeom prst="rect">
            <a:avLst/>
          </a:prstGeom>
        </p:spPr>
      </p:pic>
      <p:pic>
        <p:nvPicPr>
          <p:cNvPr id="16" name="Picture 15">
            <a:extLst>
              <a:ext uri="{FF2B5EF4-FFF2-40B4-BE49-F238E27FC236}">
                <a16:creationId xmlns:a16="http://schemas.microsoft.com/office/drawing/2014/main" id="{6CB426C6-77A7-CC45-A166-4399398E5C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6678192" y="504295"/>
            <a:ext cx="5282669" cy="6034617"/>
          </a:xfrm>
          <a:prstGeom prst="rect">
            <a:avLst/>
          </a:prstGeom>
        </p:spPr>
      </p:pic>
      <p:sp>
        <p:nvSpPr>
          <p:cNvPr id="9" name="Footer Placeholder 4">
            <a:extLst>
              <a:ext uri="{FF2B5EF4-FFF2-40B4-BE49-F238E27FC236}">
                <a16:creationId xmlns:a16="http://schemas.microsoft.com/office/drawing/2014/main" id="{72689EE0-0D4B-E540-88E2-6DF0CEB79758}"/>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solidFill>
                <a:effectLst/>
                <a:latin typeface="Work Sans" pitchFamily="2" charset="77"/>
              </a:defRPr>
            </a:lvl1pPr>
          </a:lstStyle>
          <a:p>
            <a:r>
              <a:rPr lang="en-GB" dirty="0" err="1"/>
              <a:t>www.cicvforum.co.uk</a:t>
            </a:r>
            <a:endParaRPr lang="en-US" dirty="0"/>
          </a:p>
        </p:txBody>
      </p:sp>
      <p:sp>
        <p:nvSpPr>
          <p:cNvPr id="10" name="Slide Number Placeholder 5">
            <a:extLst>
              <a:ext uri="{FF2B5EF4-FFF2-40B4-BE49-F238E27FC236}">
                <a16:creationId xmlns:a16="http://schemas.microsoft.com/office/drawing/2014/main" id="{58BC992D-8453-6C4A-AF07-CCC357F96090}"/>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solidFill>
                <a:latin typeface="Work Sans" pitchFamily="2" charset="77"/>
              </a:defRPr>
            </a:lvl1pPr>
          </a:lstStyle>
          <a:p>
            <a:fld id="{0085EF55-50B4-814F-989D-FEC14E268F23}" type="slidenum">
              <a:rPr lang="en-US" smtClean="0"/>
              <a:pPr/>
              <a:t>‹#›</a:t>
            </a:fld>
            <a:endParaRPr lang="en-US" dirty="0"/>
          </a:p>
        </p:txBody>
      </p:sp>
      <p:sp>
        <p:nvSpPr>
          <p:cNvPr id="12" name="Title 1">
            <a:extLst>
              <a:ext uri="{FF2B5EF4-FFF2-40B4-BE49-F238E27FC236}">
                <a16:creationId xmlns:a16="http://schemas.microsoft.com/office/drawing/2014/main" id="{09713850-B84D-7044-94AF-1760AC449954}"/>
              </a:ext>
            </a:extLst>
          </p:cNvPr>
          <p:cNvSpPr>
            <a:spLocks noGrp="1"/>
          </p:cNvSpPr>
          <p:nvPr>
            <p:ph type="ctrTitle" hasCustomPrompt="1"/>
          </p:nvPr>
        </p:nvSpPr>
        <p:spPr>
          <a:xfrm>
            <a:off x="1194647" y="1557867"/>
            <a:ext cx="9802706" cy="2678864"/>
          </a:xfrm>
          <a:prstGeom prst="rect">
            <a:avLst/>
          </a:prstGeom>
        </p:spPr>
        <p:txBody>
          <a:bodyPr anchor="b"/>
          <a:lstStyle>
            <a:lvl1pPr algn="ctr">
              <a:defRPr sz="8000" b="0" i="0">
                <a:solidFill>
                  <a:schemeClr val="bg1"/>
                </a:solidFill>
                <a:latin typeface="Work Sans Medium" pitchFamily="2" charset="77"/>
              </a:defRPr>
            </a:lvl1pPr>
          </a:lstStyle>
          <a:p>
            <a:r>
              <a:rPr lang="en-GB" dirty="0"/>
              <a:t>“Click to edit Master title style”</a:t>
            </a:r>
            <a:endParaRPr lang="en-US" dirty="0"/>
          </a:p>
        </p:txBody>
      </p:sp>
      <p:sp>
        <p:nvSpPr>
          <p:cNvPr id="13" name="Subtitle 2">
            <a:extLst>
              <a:ext uri="{FF2B5EF4-FFF2-40B4-BE49-F238E27FC236}">
                <a16:creationId xmlns:a16="http://schemas.microsoft.com/office/drawing/2014/main" id="{5E026B3A-BECB-4445-BA49-4C22FE3FA852}"/>
              </a:ext>
            </a:extLst>
          </p:cNvPr>
          <p:cNvSpPr>
            <a:spLocks noGrp="1"/>
          </p:cNvSpPr>
          <p:nvPr>
            <p:ph type="subTitle" idx="1"/>
          </p:nvPr>
        </p:nvSpPr>
        <p:spPr>
          <a:xfrm>
            <a:off x="1524000" y="4459083"/>
            <a:ext cx="9144000" cy="519317"/>
          </a:xfrm>
          <a:prstGeom prst="rect">
            <a:avLst/>
          </a:prstGeom>
        </p:spPr>
        <p:txBody>
          <a:bodyPr/>
          <a:lstStyle>
            <a:lvl1pPr marL="0" indent="0" algn="ctr">
              <a:buNone/>
              <a:defRPr sz="2400">
                <a:solidFill>
                  <a:schemeClr val="bg1"/>
                </a:solidFill>
                <a:latin typeface="Work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7688034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ICV Forum_Conclusion">
    <p:bg>
      <p:bgPr>
        <a:solidFill>
          <a:schemeClr val="bg1"/>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72689EE0-0D4B-E540-88E2-6DF0CEB79758}"/>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lumMod val="50000"/>
                  </a:schemeClr>
                </a:solidFill>
                <a:effectLst/>
                <a:latin typeface="Work Sans" pitchFamily="2" charset="77"/>
              </a:defRPr>
            </a:lvl1pPr>
          </a:lstStyle>
          <a:p>
            <a:r>
              <a:rPr lang="en-GB" dirty="0" err="1"/>
              <a:t>www.cicvforum.co.uk</a:t>
            </a:r>
            <a:endParaRPr lang="en-US" dirty="0"/>
          </a:p>
        </p:txBody>
      </p:sp>
      <p:sp>
        <p:nvSpPr>
          <p:cNvPr id="10" name="Slide Number Placeholder 5">
            <a:extLst>
              <a:ext uri="{FF2B5EF4-FFF2-40B4-BE49-F238E27FC236}">
                <a16:creationId xmlns:a16="http://schemas.microsoft.com/office/drawing/2014/main" id="{58BC992D-8453-6C4A-AF07-CCC357F96090}"/>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lumMod val="50000"/>
                  </a:schemeClr>
                </a:solidFill>
                <a:latin typeface="Work Sans" pitchFamily="2" charset="77"/>
              </a:defRPr>
            </a:lvl1pPr>
          </a:lstStyle>
          <a:p>
            <a:fld id="{0085EF55-50B4-814F-989D-FEC14E268F23}" type="slidenum">
              <a:rPr lang="en-US" smtClean="0"/>
              <a:pPr/>
              <a:t>‹#›</a:t>
            </a:fld>
            <a:endParaRPr lang="en-US" dirty="0"/>
          </a:p>
        </p:txBody>
      </p:sp>
      <p:sp>
        <p:nvSpPr>
          <p:cNvPr id="13" name="Subtitle 2">
            <a:extLst>
              <a:ext uri="{FF2B5EF4-FFF2-40B4-BE49-F238E27FC236}">
                <a16:creationId xmlns:a16="http://schemas.microsoft.com/office/drawing/2014/main" id="{6ACBC36D-2980-B74E-A0C8-AB64B6F9A801}"/>
              </a:ext>
            </a:extLst>
          </p:cNvPr>
          <p:cNvSpPr>
            <a:spLocks noGrp="1"/>
          </p:cNvSpPr>
          <p:nvPr>
            <p:ph type="subTitle" idx="1"/>
          </p:nvPr>
        </p:nvSpPr>
        <p:spPr>
          <a:xfrm>
            <a:off x="1524000" y="4222017"/>
            <a:ext cx="9144000" cy="519317"/>
          </a:xfrm>
          <a:prstGeom prst="rect">
            <a:avLst/>
          </a:prstGeom>
        </p:spPr>
        <p:txBody>
          <a:bodyPr/>
          <a:lstStyle>
            <a:lvl1pPr marL="0" indent="0" algn="ctr">
              <a:buNone/>
              <a:defRPr sz="2400">
                <a:latin typeface="Work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8" name="Picture 7">
            <a:extLst>
              <a:ext uri="{FF2B5EF4-FFF2-40B4-BE49-F238E27FC236}">
                <a16:creationId xmlns:a16="http://schemas.microsoft.com/office/drawing/2014/main" id="{9E1566D1-D758-CD4A-8ED4-807DCD7A34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94314" y="1778004"/>
            <a:ext cx="5603374" cy="2132125"/>
          </a:xfrm>
          <a:prstGeom prst="rect">
            <a:avLst/>
          </a:prstGeom>
        </p:spPr>
      </p:pic>
    </p:spTree>
    <p:extLst>
      <p:ext uri="{BB962C8B-B14F-4D97-AF65-F5344CB8AC3E}">
        <p14:creationId xmlns:p14="http://schemas.microsoft.com/office/powerpoint/2010/main" val="2786979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ICV Forum_Conclusion">
    <p:bg>
      <p:bgPr>
        <a:solidFill>
          <a:srgbClr val="EDEDED"/>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72689EE0-0D4B-E540-88E2-6DF0CEB79758}"/>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lumMod val="50000"/>
                  </a:schemeClr>
                </a:solidFill>
                <a:effectLst/>
                <a:latin typeface="Work Sans" pitchFamily="2" charset="77"/>
              </a:defRPr>
            </a:lvl1pPr>
          </a:lstStyle>
          <a:p>
            <a:r>
              <a:rPr lang="en-GB" dirty="0" err="1"/>
              <a:t>www.cicvforum.co.uk</a:t>
            </a:r>
            <a:endParaRPr lang="en-US" dirty="0"/>
          </a:p>
        </p:txBody>
      </p:sp>
      <p:sp>
        <p:nvSpPr>
          <p:cNvPr id="10" name="Slide Number Placeholder 5">
            <a:extLst>
              <a:ext uri="{FF2B5EF4-FFF2-40B4-BE49-F238E27FC236}">
                <a16:creationId xmlns:a16="http://schemas.microsoft.com/office/drawing/2014/main" id="{58BC992D-8453-6C4A-AF07-CCC357F96090}"/>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lumMod val="50000"/>
                  </a:schemeClr>
                </a:solidFill>
                <a:latin typeface="Work Sans" pitchFamily="2" charset="77"/>
              </a:defRPr>
            </a:lvl1pPr>
          </a:lstStyle>
          <a:p>
            <a:fld id="{0085EF55-50B4-814F-989D-FEC14E268F23}" type="slidenum">
              <a:rPr lang="en-US" smtClean="0"/>
              <a:pPr/>
              <a:t>‹#›</a:t>
            </a:fld>
            <a:endParaRPr lang="en-US" dirty="0"/>
          </a:p>
        </p:txBody>
      </p:sp>
      <p:sp>
        <p:nvSpPr>
          <p:cNvPr id="13" name="Subtitle 2">
            <a:extLst>
              <a:ext uri="{FF2B5EF4-FFF2-40B4-BE49-F238E27FC236}">
                <a16:creationId xmlns:a16="http://schemas.microsoft.com/office/drawing/2014/main" id="{6ACBC36D-2980-B74E-A0C8-AB64B6F9A801}"/>
              </a:ext>
            </a:extLst>
          </p:cNvPr>
          <p:cNvSpPr>
            <a:spLocks noGrp="1"/>
          </p:cNvSpPr>
          <p:nvPr>
            <p:ph type="subTitle" idx="1"/>
          </p:nvPr>
        </p:nvSpPr>
        <p:spPr>
          <a:xfrm>
            <a:off x="1524000" y="4222017"/>
            <a:ext cx="9144000" cy="519317"/>
          </a:xfrm>
          <a:prstGeom prst="rect">
            <a:avLst/>
          </a:prstGeom>
        </p:spPr>
        <p:txBody>
          <a:bodyPr/>
          <a:lstStyle>
            <a:lvl1pPr marL="0" indent="0" algn="ctr">
              <a:buNone/>
              <a:defRPr sz="2400">
                <a:latin typeface="Work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8" name="Picture 7">
            <a:extLst>
              <a:ext uri="{FF2B5EF4-FFF2-40B4-BE49-F238E27FC236}">
                <a16:creationId xmlns:a16="http://schemas.microsoft.com/office/drawing/2014/main" id="{9E1566D1-D758-CD4A-8ED4-807DCD7A34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94314" y="1778004"/>
            <a:ext cx="5603374" cy="2132125"/>
          </a:xfrm>
          <a:prstGeom prst="rect">
            <a:avLst/>
          </a:prstGeom>
        </p:spPr>
      </p:pic>
    </p:spTree>
    <p:extLst>
      <p:ext uri="{BB962C8B-B14F-4D97-AF65-F5344CB8AC3E}">
        <p14:creationId xmlns:p14="http://schemas.microsoft.com/office/powerpoint/2010/main" val="1557952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CV Forum_Conclusion Reverse">
    <p:bg>
      <p:bgPr>
        <a:solidFill>
          <a:srgbClr val="024268"/>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72689EE0-0D4B-E540-88E2-6DF0CEB79758}"/>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solidFill>
                <a:effectLst/>
                <a:latin typeface="Work Sans" pitchFamily="2" charset="77"/>
              </a:defRPr>
            </a:lvl1pPr>
          </a:lstStyle>
          <a:p>
            <a:r>
              <a:rPr lang="en-GB" dirty="0" err="1"/>
              <a:t>www.cicvforum.co.uk</a:t>
            </a:r>
            <a:endParaRPr lang="en-US" dirty="0"/>
          </a:p>
        </p:txBody>
      </p:sp>
      <p:sp>
        <p:nvSpPr>
          <p:cNvPr id="10" name="Slide Number Placeholder 5">
            <a:extLst>
              <a:ext uri="{FF2B5EF4-FFF2-40B4-BE49-F238E27FC236}">
                <a16:creationId xmlns:a16="http://schemas.microsoft.com/office/drawing/2014/main" id="{58BC992D-8453-6C4A-AF07-CCC357F96090}"/>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solidFill>
                <a:latin typeface="Work Sans" pitchFamily="2" charset="77"/>
              </a:defRPr>
            </a:lvl1pPr>
          </a:lstStyle>
          <a:p>
            <a:fld id="{0085EF55-50B4-814F-989D-FEC14E268F23}" type="slidenum">
              <a:rPr lang="en-US" smtClean="0"/>
              <a:pPr/>
              <a:t>‹#›</a:t>
            </a:fld>
            <a:endParaRPr lang="en-US" dirty="0"/>
          </a:p>
        </p:txBody>
      </p:sp>
      <p:sp>
        <p:nvSpPr>
          <p:cNvPr id="8" name="Subtitle 2">
            <a:extLst>
              <a:ext uri="{FF2B5EF4-FFF2-40B4-BE49-F238E27FC236}">
                <a16:creationId xmlns:a16="http://schemas.microsoft.com/office/drawing/2014/main" id="{87DC1A44-D766-9446-BFAC-C7BF5DC84176}"/>
              </a:ext>
            </a:extLst>
          </p:cNvPr>
          <p:cNvSpPr>
            <a:spLocks noGrp="1"/>
          </p:cNvSpPr>
          <p:nvPr>
            <p:ph type="subTitle" idx="1"/>
          </p:nvPr>
        </p:nvSpPr>
        <p:spPr>
          <a:xfrm>
            <a:off x="1524000" y="4222017"/>
            <a:ext cx="9144000" cy="519317"/>
          </a:xfrm>
          <a:prstGeom prst="rect">
            <a:avLst/>
          </a:prstGeom>
        </p:spPr>
        <p:txBody>
          <a:bodyPr/>
          <a:lstStyle>
            <a:lvl1pPr marL="0" indent="0" algn="ctr">
              <a:buNone/>
              <a:defRPr sz="2400">
                <a:solidFill>
                  <a:schemeClr val="bg1"/>
                </a:solidFill>
                <a:latin typeface="Work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1" name="Picture 10">
            <a:extLst>
              <a:ext uri="{FF2B5EF4-FFF2-40B4-BE49-F238E27FC236}">
                <a16:creationId xmlns:a16="http://schemas.microsoft.com/office/drawing/2014/main" id="{A54F9BE6-677E-424A-8136-5BC666DF89D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94314" y="1778004"/>
            <a:ext cx="5603374" cy="2132124"/>
          </a:xfrm>
          <a:prstGeom prst="rect">
            <a:avLst/>
          </a:prstGeom>
        </p:spPr>
      </p:pic>
    </p:spTree>
    <p:extLst>
      <p:ext uri="{BB962C8B-B14F-4D97-AF65-F5344CB8AC3E}">
        <p14:creationId xmlns:p14="http://schemas.microsoft.com/office/powerpoint/2010/main" val="3627563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ICV Forum_Title Slide Reverse">
    <p:bg>
      <p:bgPr>
        <a:solidFill>
          <a:srgbClr val="024268"/>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574146-681C-6647-9E3B-6B4A808E345A}"/>
              </a:ext>
            </a:extLst>
          </p:cNvPr>
          <p:cNvSpPr>
            <a:spLocks noGrp="1"/>
          </p:cNvSpPr>
          <p:nvPr>
            <p:ph type="ctrTitle" hasCustomPrompt="1"/>
          </p:nvPr>
        </p:nvSpPr>
        <p:spPr>
          <a:xfrm>
            <a:off x="1524000" y="1776208"/>
            <a:ext cx="9144000" cy="2387600"/>
          </a:xfrm>
          <a:prstGeom prst="rect">
            <a:avLst/>
          </a:prstGeom>
        </p:spPr>
        <p:txBody>
          <a:bodyPr anchor="b"/>
          <a:lstStyle>
            <a:lvl1pPr algn="ctr">
              <a:defRPr sz="6000" b="0" i="0">
                <a:solidFill>
                  <a:schemeClr val="bg1"/>
                </a:solidFill>
                <a:latin typeface="Work Sans Medium" pitchFamily="2" charset="77"/>
              </a:defRPr>
            </a:lvl1pPr>
          </a:lstStyle>
          <a:p>
            <a:r>
              <a:rPr lang="en-GB" dirty="0"/>
              <a:t>Click to edit </a:t>
            </a:r>
            <a:br>
              <a:rPr lang="en-GB" dirty="0"/>
            </a:br>
            <a:r>
              <a:rPr lang="en-GB" dirty="0"/>
              <a:t>Master title style</a:t>
            </a:r>
            <a:endParaRPr lang="en-US" dirty="0"/>
          </a:p>
        </p:txBody>
      </p:sp>
      <p:sp>
        <p:nvSpPr>
          <p:cNvPr id="8" name="Subtitle 2">
            <a:extLst>
              <a:ext uri="{FF2B5EF4-FFF2-40B4-BE49-F238E27FC236}">
                <a16:creationId xmlns:a16="http://schemas.microsoft.com/office/drawing/2014/main" id="{D07213F4-E488-574D-9CE4-968A0D273CAF}"/>
              </a:ext>
            </a:extLst>
          </p:cNvPr>
          <p:cNvSpPr>
            <a:spLocks noGrp="1"/>
          </p:cNvSpPr>
          <p:nvPr>
            <p:ph type="subTitle" idx="1"/>
          </p:nvPr>
        </p:nvSpPr>
        <p:spPr>
          <a:xfrm>
            <a:off x="1524000" y="4255883"/>
            <a:ext cx="9144000" cy="1655762"/>
          </a:xfrm>
          <a:prstGeom prst="rect">
            <a:avLst/>
          </a:prstGeom>
        </p:spPr>
        <p:txBody>
          <a:bodyPr/>
          <a:lstStyle>
            <a:lvl1pPr marL="0" indent="0" algn="ctr">
              <a:buNone/>
              <a:defRPr sz="2400">
                <a:solidFill>
                  <a:schemeClr val="bg1"/>
                </a:solidFill>
                <a:latin typeface="Work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9" name="Footer Placeholder 4">
            <a:extLst>
              <a:ext uri="{FF2B5EF4-FFF2-40B4-BE49-F238E27FC236}">
                <a16:creationId xmlns:a16="http://schemas.microsoft.com/office/drawing/2014/main" id="{72689EE0-0D4B-E540-88E2-6DF0CEB79758}"/>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solidFill>
                <a:effectLst/>
                <a:latin typeface="Work Sans" pitchFamily="2" charset="77"/>
              </a:defRPr>
            </a:lvl1pPr>
          </a:lstStyle>
          <a:p>
            <a:r>
              <a:rPr lang="en-GB" dirty="0" err="1"/>
              <a:t>www.cicvforum.co.uk</a:t>
            </a:r>
            <a:endParaRPr lang="en-US" dirty="0"/>
          </a:p>
        </p:txBody>
      </p:sp>
      <p:sp>
        <p:nvSpPr>
          <p:cNvPr id="10" name="Slide Number Placeholder 5">
            <a:extLst>
              <a:ext uri="{FF2B5EF4-FFF2-40B4-BE49-F238E27FC236}">
                <a16:creationId xmlns:a16="http://schemas.microsoft.com/office/drawing/2014/main" id="{58BC992D-8453-6C4A-AF07-CCC357F96090}"/>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solidFill>
                <a:latin typeface="Work Sans" pitchFamily="2" charset="77"/>
              </a:defRPr>
            </a:lvl1pPr>
          </a:lstStyle>
          <a:p>
            <a:fld id="{0085EF55-50B4-814F-989D-FEC14E268F23}" type="slidenum">
              <a:rPr lang="en-US" smtClean="0"/>
              <a:pPr/>
              <a:t>‹#›</a:t>
            </a:fld>
            <a:endParaRPr lang="en-US" dirty="0"/>
          </a:p>
        </p:txBody>
      </p:sp>
      <p:pic>
        <p:nvPicPr>
          <p:cNvPr id="11" name="Picture 10">
            <a:extLst>
              <a:ext uri="{FF2B5EF4-FFF2-40B4-BE49-F238E27FC236}">
                <a16:creationId xmlns:a16="http://schemas.microsoft.com/office/drawing/2014/main" id="{ACADDAD6-D6BB-9A45-B2C9-2DDE426F336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24439" y="357075"/>
            <a:ext cx="2743121" cy="1043778"/>
          </a:xfrm>
          <a:prstGeom prst="rect">
            <a:avLst/>
          </a:prstGeom>
        </p:spPr>
      </p:pic>
    </p:spTree>
    <p:extLst>
      <p:ext uri="{BB962C8B-B14F-4D97-AF65-F5344CB8AC3E}">
        <p14:creationId xmlns:p14="http://schemas.microsoft.com/office/powerpoint/2010/main" val="3724855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ICV Forum_Text Slide">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574146-681C-6647-9E3B-6B4A808E345A}"/>
              </a:ext>
            </a:extLst>
          </p:cNvPr>
          <p:cNvSpPr>
            <a:spLocks noGrp="1"/>
          </p:cNvSpPr>
          <p:nvPr>
            <p:ph type="ctrTitle" hasCustomPrompt="1"/>
          </p:nvPr>
        </p:nvSpPr>
        <p:spPr>
          <a:xfrm>
            <a:off x="238760" y="348460"/>
            <a:ext cx="9144000" cy="2387600"/>
          </a:xfrm>
          <a:prstGeom prst="rect">
            <a:avLst/>
          </a:prstGeom>
        </p:spPr>
        <p:txBody>
          <a:bodyPr anchor="b"/>
          <a:lstStyle>
            <a:lvl1pPr algn="l">
              <a:defRPr sz="6000" b="0" i="0">
                <a:solidFill>
                  <a:srgbClr val="024268"/>
                </a:solidFill>
                <a:latin typeface="Work Sans Medium" pitchFamily="2" charset="77"/>
              </a:defRPr>
            </a:lvl1pPr>
          </a:lstStyle>
          <a:p>
            <a:r>
              <a:rPr lang="en-GB" dirty="0"/>
              <a:t>Click to edit </a:t>
            </a:r>
            <a:br>
              <a:rPr lang="en-GB" dirty="0"/>
            </a:br>
            <a:r>
              <a:rPr lang="en-GB" dirty="0"/>
              <a:t>Master title style</a:t>
            </a:r>
            <a:endParaRPr lang="en-US" dirty="0"/>
          </a:p>
        </p:txBody>
      </p:sp>
      <p:sp>
        <p:nvSpPr>
          <p:cNvPr id="8" name="Subtitle 2">
            <a:extLst>
              <a:ext uri="{FF2B5EF4-FFF2-40B4-BE49-F238E27FC236}">
                <a16:creationId xmlns:a16="http://schemas.microsoft.com/office/drawing/2014/main" id="{D07213F4-E488-574D-9CE4-968A0D273CAF}"/>
              </a:ext>
            </a:extLst>
          </p:cNvPr>
          <p:cNvSpPr>
            <a:spLocks noGrp="1"/>
          </p:cNvSpPr>
          <p:nvPr>
            <p:ph type="subTitle" idx="1"/>
          </p:nvPr>
        </p:nvSpPr>
        <p:spPr>
          <a:xfrm>
            <a:off x="238760" y="2828135"/>
            <a:ext cx="9144000" cy="600865"/>
          </a:xfrm>
          <a:prstGeom prst="rect">
            <a:avLst/>
          </a:prstGeom>
        </p:spPr>
        <p:txBody>
          <a:bodyPr/>
          <a:lstStyle>
            <a:lvl1pPr marL="0" indent="0" algn="l">
              <a:buNone/>
              <a:defRPr sz="2400">
                <a:solidFill>
                  <a:schemeClr val="tx1"/>
                </a:solidFill>
                <a:latin typeface="Work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9" name="Footer Placeholder 4">
            <a:extLst>
              <a:ext uri="{FF2B5EF4-FFF2-40B4-BE49-F238E27FC236}">
                <a16:creationId xmlns:a16="http://schemas.microsoft.com/office/drawing/2014/main" id="{72689EE0-0D4B-E540-88E2-6DF0CEB79758}"/>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lumMod val="50000"/>
                  </a:schemeClr>
                </a:solidFill>
                <a:effectLst/>
                <a:latin typeface="Work Sans" pitchFamily="2" charset="77"/>
              </a:defRPr>
            </a:lvl1pPr>
          </a:lstStyle>
          <a:p>
            <a:r>
              <a:rPr lang="en-GB" dirty="0" err="1"/>
              <a:t>www.cicvforum.co.uk</a:t>
            </a:r>
            <a:endParaRPr lang="en-US" dirty="0"/>
          </a:p>
        </p:txBody>
      </p:sp>
      <p:sp>
        <p:nvSpPr>
          <p:cNvPr id="10" name="Slide Number Placeholder 5">
            <a:extLst>
              <a:ext uri="{FF2B5EF4-FFF2-40B4-BE49-F238E27FC236}">
                <a16:creationId xmlns:a16="http://schemas.microsoft.com/office/drawing/2014/main" id="{58BC992D-8453-6C4A-AF07-CCC357F96090}"/>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lumMod val="50000"/>
                  </a:schemeClr>
                </a:solidFill>
                <a:latin typeface="Work Sans" pitchFamily="2" charset="77"/>
              </a:defRPr>
            </a:lvl1pPr>
          </a:lstStyle>
          <a:p>
            <a:fld id="{0085EF55-50B4-814F-989D-FEC14E268F23}" type="slidenum">
              <a:rPr lang="en-US" smtClean="0"/>
              <a:pPr/>
              <a:t>‹#›</a:t>
            </a:fld>
            <a:endParaRPr lang="en-US" dirty="0"/>
          </a:p>
        </p:txBody>
      </p:sp>
      <p:pic>
        <p:nvPicPr>
          <p:cNvPr id="11" name="Picture 10">
            <a:extLst>
              <a:ext uri="{FF2B5EF4-FFF2-40B4-BE49-F238E27FC236}">
                <a16:creationId xmlns:a16="http://schemas.microsoft.com/office/drawing/2014/main" id="{ACADDAD6-D6BB-9A45-B2C9-2DDE426F336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84111" y="369937"/>
            <a:ext cx="1652249" cy="628692"/>
          </a:xfrm>
          <a:prstGeom prst="rect">
            <a:avLst/>
          </a:prstGeom>
        </p:spPr>
      </p:pic>
    </p:spTree>
    <p:extLst>
      <p:ext uri="{BB962C8B-B14F-4D97-AF65-F5344CB8AC3E}">
        <p14:creationId xmlns:p14="http://schemas.microsoft.com/office/powerpoint/2010/main" val="2604407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ICV Forum_Text Slide">
    <p:bg>
      <p:bgPr>
        <a:solidFill>
          <a:srgbClr val="EDEDED"/>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574146-681C-6647-9E3B-6B4A808E345A}"/>
              </a:ext>
            </a:extLst>
          </p:cNvPr>
          <p:cNvSpPr>
            <a:spLocks noGrp="1"/>
          </p:cNvSpPr>
          <p:nvPr>
            <p:ph type="ctrTitle" hasCustomPrompt="1"/>
          </p:nvPr>
        </p:nvSpPr>
        <p:spPr>
          <a:xfrm>
            <a:off x="238760" y="348460"/>
            <a:ext cx="9144000" cy="2387600"/>
          </a:xfrm>
          <a:prstGeom prst="rect">
            <a:avLst/>
          </a:prstGeom>
        </p:spPr>
        <p:txBody>
          <a:bodyPr anchor="b"/>
          <a:lstStyle>
            <a:lvl1pPr algn="l">
              <a:defRPr sz="6000" b="0" i="0">
                <a:solidFill>
                  <a:srgbClr val="024268"/>
                </a:solidFill>
                <a:latin typeface="Work Sans Medium" pitchFamily="2" charset="77"/>
              </a:defRPr>
            </a:lvl1pPr>
          </a:lstStyle>
          <a:p>
            <a:r>
              <a:rPr lang="en-GB" dirty="0"/>
              <a:t>Click to edit </a:t>
            </a:r>
            <a:br>
              <a:rPr lang="en-GB" dirty="0"/>
            </a:br>
            <a:r>
              <a:rPr lang="en-GB" dirty="0"/>
              <a:t>Master title style</a:t>
            </a:r>
            <a:endParaRPr lang="en-US" dirty="0"/>
          </a:p>
        </p:txBody>
      </p:sp>
      <p:sp>
        <p:nvSpPr>
          <p:cNvPr id="8" name="Subtitle 2">
            <a:extLst>
              <a:ext uri="{FF2B5EF4-FFF2-40B4-BE49-F238E27FC236}">
                <a16:creationId xmlns:a16="http://schemas.microsoft.com/office/drawing/2014/main" id="{D07213F4-E488-574D-9CE4-968A0D273CAF}"/>
              </a:ext>
            </a:extLst>
          </p:cNvPr>
          <p:cNvSpPr>
            <a:spLocks noGrp="1"/>
          </p:cNvSpPr>
          <p:nvPr>
            <p:ph type="subTitle" idx="1"/>
          </p:nvPr>
        </p:nvSpPr>
        <p:spPr>
          <a:xfrm>
            <a:off x="238760" y="2828135"/>
            <a:ext cx="9144000" cy="600865"/>
          </a:xfrm>
          <a:prstGeom prst="rect">
            <a:avLst/>
          </a:prstGeom>
        </p:spPr>
        <p:txBody>
          <a:bodyPr/>
          <a:lstStyle>
            <a:lvl1pPr marL="0" indent="0" algn="l">
              <a:buNone/>
              <a:defRPr sz="2400">
                <a:solidFill>
                  <a:schemeClr val="tx1"/>
                </a:solidFill>
                <a:latin typeface="Work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9" name="Footer Placeholder 4">
            <a:extLst>
              <a:ext uri="{FF2B5EF4-FFF2-40B4-BE49-F238E27FC236}">
                <a16:creationId xmlns:a16="http://schemas.microsoft.com/office/drawing/2014/main" id="{72689EE0-0D4B-E540-88E2-6DF0CEB79758}"/>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lumMod val="50000"/>
                  </a:schemeClr>
                </a:solidFill>
                <a:effectLst/>
                <a:latin typeface="Work Sans" pitchFamily="2" charset="77"/>
              </a:defRPr>
            </a:lvl1pPr>
          </a:lstStyle>
          <a:p>
            <a:r>
              <a:rPr lang="en-GB" dirty="0" err="1"/>
              <a:t>www.cicvforum.co.uk</a:t>
            </a:r>
            <a:endParaRPr lang="en-US" dirty="0"/>
          </a:p>
        </p:txBody>
      </p:sp>
      <p:sp>
        <p:nvSpPr>
          <p:cNvPr id="10" name="Slide Number Placeholder 5">
            <a:extLst>
              <a:ext uri="{FF2B5EF4-FFF2-40B4-BE49-F238E27FC236}">
                <a16:creationId xmlns:a16="http://schemas.microsoft.com/office/drawing/2014/main" id="{58BC992D-8453-6C4A-AF07-CCC357F96090}"/>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lumMod val="50000"/>
                  </a:schemeClr>
                </a:solidFill>
                <a:latin typeface="Work Sans" pitchFamily="2" charset="77"/>
              </a:defRPr>
            </a:lvl1pPr>
          </a:lstStyle>
          <a:p>
            <a:fld id="{0085EF55-50B4-814F-989D-FEC14E268F23}" type="slidenum">
              <a:rPr lang="en-US" smtClean="0"/>
              <a:pPr/>
              <a:t>‹#›</a:t>
            </a:fld>
            <a:endParaRPr lang="en-US" dirty="0"/>
          </a:p>
        </p:txBody>
      </p:sp>
      <p:pic>
        <p:nvPicPr>
          <p:cNvPr id="11" name="Picture 10">
            <a:extLst>
              <a:ext uri="{FF2B5EF4-FFF2-40B4-BE49-F238E27FC236}">
                <a16:creationId xmlns:a16="http://schemas.microsoft.com/office/drawing/2014/main" id="{ACADDAD6-D6BB-9A45-B2C9-2DDE426F336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84111" y="369937"/>
            <a:ext cx="1652249" cy="628692"/>
          </a:xfrm>
          <a:prstGeom prst="rect">
            <a:avLst/>
          </a:prstGeom>
        </p:spPr>
      </p:pic>
    </p:spTree>
    <p:extLst>
      <p:ext uri="{BB962C8B-B14F-4D97-AF65-F5344CB8AC3E}">
        <p14:creationId xmlns:p14="http://schemas.microsoft.com/office/powerpoint/2010/main" val="729023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ICV Forum_Text Slide Reverse">
    <p:bg>
      <p:bgPr>
        <a:solidFill>
          <a:srgbClr val="024268"/>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574146-681C-6647-9E3B-6B4A808E345A}"/>
              </a:ext>
            </a:extLst>
          </p:cNvPr>
          <p:cNvSpPr>
            <a:spLocks noGrp="1"/>
          </p:cNvSpPr>
          <p:nvPr>
            <p:ph type="ctrTitle" hasCustomPrompt="1"/>
          </p:nvPr>
        </p:nvSpPr>
        <p:spPr>
          <a:xfrm>
            <a:off x="238760" y="348460"/>
            <a:ext cx="9144000" cy="2387600"/>
          </a:xfrm>
          <a:prstGeom prst="rect">
            <a:avLst/>
          </a:prstGeom>
        </p:spPr>
        <p:txBody>
          <a:bodyPr anchor="b"/>
          <a:lstStyle>
            <a:lvl1pPr algn="l">
              <a:defRPr sz="6000" b="0" i="0">
                <a:solidFill>
                  <a:schemeClr val="bg1"/>
                </a:solidFill>
                <a:latin typeface="Work Sans Medium" pitchFamily="2" charset="77"/>
              </a:defRPr>
            </a:lvl1pPr>
          </a:lstStyle>
          <a:p>
            <a:r>
              <a:rPr lang="en-GB" dirty="0"/>
              <a:t>Click to edit </a:t>
            </a:r>
            <a:br>
              <a:rPr lang="en-GB" dirty="0"/>
            </a:br>
            <a:r>
              <a:rPr lang="en-GB" dirty="0"/>
              <a:t>Master title style</a:t>
            </a:r>
            <a:endParaRPr lang="en-US" dirty="0"/>
          </a:p>
        </p:txBody>
      </p:sp>
      <p:sp>
        <p:nvSpPr>
          <p:cNvPr id="8" name="Subtitle 2">
            <a:extLst>
              <a:ext uri="{FF2B5EF4-FFF2-40B4-BE49-F238E27FC236}">
                <a16:creationId xmlns:a16="http://schemas.microsoft.com/office/drawing/2014/main" id="{D07213F4-E488-574D-9CE4-968A0D273CAF}"/>
              </a:ext>
            </a:extLst>
          </p:cNvPr>
          <p:cNvSpPr>
            <a:spLocks noGrp="1"/>
          </p:cNvSpPr>
          <p:nvPr>
            <p:ph type="subTitle" idx="1"/>
          </p:nvPr>
        </p:nvSpPr>
        <p:spPr>
          <a:xfrm>
            <a:off x="238760" y="2828135"/>
            <a:ext cx="9144000" cy="600865"/>
          </a:xfrm>
          <a:prstGeom prst="rect">
            <a:avLst/>
          </a:prstGeom>
        </p:spPr>
        <p:txBody>
          <a:bodyPr/>
          <a:lstStyle>
            <a:lvl1pPr marL="0" indent="0" algn="l">
              <a:buNone/>
              <a:defRPr sz="2400">
                <a:solidFill>
                  <a:schemeClr val="bg1"/>
                </a:solidFill>
                <a:latin typeface="Work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9" name="Footer Placeholder 4">
            <a:extLst>
              <a:ext uri="{FF2B5EF4-FFF2-40B4-BE49-F238E27FC236}">
                <a16:creationId xmlns:a16="http://schemas.microsoft.com/office/drawing/2014/main" id="{72689EE0-0D4B-E540-88E2-6DF0CEB79758}"/>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solidFill>
                <a:effectLst/>
                <a:latin typeface="Work Sans" pitchFamily="2" charset="77"/>
              </a:defRPr>
            </a:lvl1pPr>
          </a:lstStyle>
          <a:p>
            <a:r>
              <a:rPr lang="en-GB" dirty="0" err="1"/>
              <a:t>www.cicvforum.co.uk</a:t>
            </a:r>
            <a:endParaRPr lang="en-US" dirty="0"/>
          </a:p>
        </p:txBody>
      </p:sp>
      <p:sp>
        <p:nvSpPr>
          <p:cNvPr id="10" name="Slide Number Placeholder 5">
            <a:extLst>
              <a:ext uri="{FF2B5EF4-FFF2-40B4-BE49-F238E27FC236}">
                <a16:creationId xmlns:a16="http://schemas.microsoft.com/office/drawing/2014/main" id="{58BC992D-8453-6C4A-AF07-CCC357F96090}"/>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solidFill>
                <a:latin typeface="Work Sans" pitchFamily="2" charset="77"/>
              </a:defRPr>
            </a:lvl1pPr>
          </a:lstStyle>
          <a:p>
            <a:fld id="{0085EF55-50B4-814F-989D-FEC14E268F23}" type="slidenum">
              <a:rPr lang="en-US" smtClean="0"/>
              <a:pPr/>
              <a:t>‹#›</a:t>
            </a:fld>
            <a:endParaRPr lang="en-US" dirty="0"/>
          </a:p>
        </p:txBody>
      </p:sp>
      <p:pic>
        <p:nvPicPr>
          <p:cNvPr id="11" name="Picture 10">
            <a:extLst>
              <a:ext uri="{FF2B5EF4-FFF2-40B4-BE49-F238E27FC236}">
                <a16:creationId xmlns:a16="http://schemas.microsoft.com/office/drawing/2014/main" id="{ACADDAD6-D6BB-9A45-B2C9-2DDE426F336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84111" y="369937"/>
            <a:ext cx="1652249" cy="628693"/>
          </a:xfrm>
          <a:prstGeom prst="rect">
            <a:avLst/>
          </a:prstGeom>
        </p:spPr>
      </p:pic>
    </p:spTree>
    <p:extLst>
      <p:ext uri="{BB962C8B-B14F-4D97-AF65-F5344CB8AC3E}">
        <p14:creationId xmlns:p14="http://schemas.microsoft.com/office/powerpoint/2010/main" val="4183432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ICV Forum_Text Column">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574146-681C-6647-9E3B-6B4A808E345A}"/>
              </a:ext>
            </a:extLst>
          </p:cNvPr>
          <p:cNvSpPr>
            <a:spLocks noGrp="1"/>
          </p:cNvSpPr>
          <p:nvPr>
            <p:ph type="ctrTitle" hasCustomPrompt="1"/>
          </p:nvPr>
        </p:nvSpPr>
        <p:spPr>
          <a:xfrm>
            <a:off x="238760" y="348460"/>
            <a:ext cx="9144000" cy="2387600"/>
          </a:xfrm>
          <a:prstGeom prst="rect">
            <a:avLst/>
          </a:prstGeom>
        </p:spPr>
        <p:txBody>
          <a:bodyPr anchor="b"/>
          <a:lstStyle>
            <a:lvl1pPr algn="l">
              <a:defRPr sz="6000" b="0" i="0">
                <a:solidFill>
                  <a:srgbClr val="024268"/>
                </a:solidFill>
                <a:latin typeface="Work Sans Medium" pitchFamily="2" charset="77"/>
              </a:defRPr>
            </a:lvl1pPr>
          </a:lstStyle>
          <a:p>
            <a:r>
              <a:rPr lang="en-GB" dirty="0"/>
              <a:t>Click to edit </a:t>
            </a:r>
            <a:br>
              <a:rPr lang="en-GB" dirty="0"/>
            </a:br>
            <a:r>
              <a:rPr lang="en-GB" dirty="0"/>
              <a:t>Master title style</a:t>
            </a:r>
            <a:endParaRPr lang="en-US" dirty="0"/>
          </a:p>
        </p:txBody>
      </p:sp>
      <p:sp>
        <p:nvSpPr>
          <p:cNvPr id="8" name="Subtitle 2">
            <a:extLst>
              <a:ext uri="{FF2B5EF4-FFF2-40B4-BE49-F238E27FC236}">
                <a16:creationId xmlns:a16="http://schemas.microsoft.com/office/drawing/2014/main" id="{D07213F4-E488-574D-9CE4-968A0D273CAF}"/>
              </a:ext>
            </a:extLst>
          </p:cNvPr>
          <p:cNvSpPr>
            <a:spLocks noGrp="1"/>
          </p:cNvSpPr>
          <p:nvPr>
            <p:ph type="subTitle" idx="1"/>
          </p:nvPr>
        </p:nvSpPr>
        <p:spPr>
          <a:xfrm>
            <a:off x="238760" y="2828135"/>
            <a:ext cx="9144000" cy="600865"/>
          </a:xfrm>
          <a:prstGeom prst="rect">
            <a:avLst/>
          </a:prstGeom>
        </p:spPr>
        <p:txBody>
          <a:bodyPr/>
          <a:lstStyle>
            <a:lvl1pPr marL="0" indent="0" algn="l">
              <a:buNone/>
              <a:defRPr sz="2400">
                <a:solidFill>
                  <a:schemeClr val="tx1"/>
                </a:solidFill>
                <a:latin typeface="Work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9" name="Footer Placeholder 4">
            <a:extLst>
              <a:ext uri="{FF2B5EF4-FFF2-40B4-BE49-F238E27FC236}">
                <a16:creationId xmlns:a16="http://schemas.microsoft.com/office/drawing/2014/main" id="{72689EE0-0D4B-E540-88E2-6DF0CEB79758}"/>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lumMod val="50000"/>
                  </a:schemeClr>
                </a:solidFill>
                <a:effectLst/>
                <a:latin typeface="Work Sans" pitchFamily="2" charset="77"/>
              </a:defRPr>
            </a:lvl1pPr>
          </a:lstStyle>
          <a:p>
            <a:r>
              <a:rPr lang="en-GB" dirty="0" err="1"/>
              <a:t>www.cicvforum.co.uk</a:t>
            </a:r>
            <a:endParaRPr lang="en-US" dirty="0"/>
          </a:p>
        </p:txBody>
      </p:sp>
      <p:sp>
        <p:nvSpPr>
          <p:cNvPr id="10" name="Slide Number Placeholder 5">
            <a:extLst>
              <a:ext uri="{FF2B5EF4-FFF2-40B4-BE49-F238E27FC236}">
                <a16:creationId xmlns:a16="http://schemas.microsoft.com/office/drawing/2014/main" id="{58BC992D-8453-6C4A-AF07-CCC357F96090}"/>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lumMod val="50000"/>
                  </a:schemeClr>
                </a:solidFill>
                <a:latin typeface="Work Sans" pitchFamily="2" charset="77"/>
              </a:defRPr>
            </a:lvl1pPr>
          </a:lstStyle>
          <a:p>
            <a:fld id="{0085EF55-50B4-814F-989D-FEC14E268F23}" type="slidenum">
              <a:rPr lang="en-US" smtClean="0"/>
              <a:pPr/>
              <a:t>‹#›</a:t>
            </a:fld>
            <a:endParaRPr lang="en-US" dirty="0"/>
          </a:p>
        </p:txBody>
      </p:sp>
      <p:pic>
        <p:nvPicPr>
          <p:cNvPr id="11" name="Picture 10">
            <a:extLst>
              <a:ext uri="{FF2B5EF4-FFF2-40B4-BE49-F238E27FC236}">
                <a16:creationId xmlns:a16="http://schemas.microsoft.com/office/drawing/2014/main" id="{ACADDAD6-D6BB-9A45-B2C9-2DDE426F336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84111" y="369937"/>
            <a:ext cx="1652249" cy="628692"/>
          </a:xfrm>
          <a:prstGeom prst="rect">
            <a:avLst/>
          </a:prstGeom>
        </p:spPr>
      </p:pic>
    </p:spTree>
    <p:extLst>
      <p:ext uri="{BB962C8B-B14F-4D97-AF65-F5344CB8AC3E}">
        <p14:creationId xmlns:p14="http://schemas.microsoft.com/office/powerpoint/2010/main" val="4127849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ICV Forum_Text Column">
    <p:bg>
      <p:bgPr>
        <a:solidFill>
          <a:srgbClr val="EDEDED"/>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574146-681C-6647-9E3B-6B4A808E345A}"/>
              </a:ext>
            </a:extLst>
          </p:cNvPr>
          <p:cNvSpPr>
            <a:spLocks noGrp="1"/>
          </p:cNvSpPr>
          <p:nvPr>
            <p:ph type="ctrTitle" hasCustomPrompt="1"/>
          </p:nvPr>
        </p:nvSpPr>
        <p:spPr>
          <a:xfrm>
            <a:off x="238760" y="348460"/>
            <a:ext cx="9144000" cy="2387600"/>
          </a:xfrm>
          <a:prstGeom prst="rect">
            <a:avLst/>
          </a:prstGeom>
        </p:spPr>
        <p:txBody>
          <a:bodyPr anchor="b"/>
          <a:lstStyle>
            <a:lvl1pPr algn="l">
              <a:defRPr sz="6000" b="0" i="0">
                <a:solidFill>
                  <a:srgbClr val="024268"/>
                </a:solidFill>
                <a:latin typeface="Work Sans Medium" pitchFamily="2" charset="77"/>
              </a:defRPr>
            </a:lvl1pPr>
          </a:lstStyle>
          <a:p>
            <a:r>
              <a:rPr lang="en-GB" dirty="0"/>
              <a:t>Click to edit </a:t>
            </a:r>
            <a:br>
              <a:rPr lang="en-GB" dirty="0"/>
            </a:br>
            <a:r>
              <a:rPr lang="en-GB" dirty="0"/>
              <a:t>Master title style</a:t>
            </a:r>
            <a:endParaRPr lang="en-US" dirty="0"/>
          </a:p>
        </p:txBody>
      </p:sp>
      <p:sp>
        <p:nvSpPr>
          <p:cNvPr id="8" name="Subtitle 2">
            <a:extLst>
              <a:ext uri="{FF2B5EF4-FFF2-40B4-BE49-F238E27FC236}">
                <a16:creationId xmlns:a16="http://schemas.microsoft.com/office/drawing/2014/main" id="{D07213F4-E488-574D-9CE4-968A0D273CAF}"/>
              </a:ext>
            </a:extLst>
          </p:cNvPr>
          <p:cNvSpPr>
            <a:spLocks noGrp="1"/>
          </p:cNvSpPr>
          <p:nvPr>
            <p:ph type="subTitle" idx="1"/>
          </p:nvPr>
        </p:nvSpPr>
        <p:spPr>
          <a:xfrm>
            <a:off x="238760" y="2828135"/>
            <a:ext cx="9144000" cy="600865"/>
          </a:xfrm>
          <a:prstGeom prst="rect">
            <a:avLst/>
          </a:prstGeom>
        </p:spPr>
        <p:txBody>
          <a:bodyPr/>
          <a:lstStyle>
            <a:lvl1pPr marL="0" indent="0" algn="l">
              <a:buNone/>
              <a:defRPr sz="2400">
                <a:solidFill>
                  <a:schemeClr val="tx1"/>
                </a:solidFill>
                <a:latin typeface="Work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9" name="Footer Placeholder 4">
            <a:extLst>
              <a:ext uri="{FF2B5EF4-FFF2-40B4-BE49-F238E27FC236}">
                <a16:creationId xmlns:a16="http://schemas.microsoft.com/office/drawing/2014/main" id="{72689EE0-0D4B-E540-88E2-6DF0CEB79758}"/>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lumMod val="50000"/>
                  </a:schemeClr>
                </a:solidFill>
                <a:effectLst/>
                <a:latin typeface="Work Sans" pitchFamily="2" charset="77"/>
              </a:defRPr>
            </a:lvl1pPr>
          </a:lstStyle>
          <a:p>
            <a:r>
              <a:rPr lang="en-GB" dirty="0" err="1"/>
              <a:t>www.cicvforum.co.uk</a:t>
            </a:r>
            <a:endParaRPr lang="en-US" dirty="0"/>
          </a:p>
        </p:txBody>
      </p:sp>
      <p:sp>
        <p:nvSpPr>
          <p:cNvPr id="10" name="Slide Number Placeholder 5">
            <a:extLst>
              <a:ext uri="{FF2B5EF4-FFF2-40B4-BE49-F238E27FC236}">
                <a16:creationId xmlns:a16="http://schemas.microsoft.com/office/drawing/2014/main" id="{58BC992D-8453-6C4A-AF07-CCC357F96090}"/>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lumMod val="50000"/>
                  </a:schemeClr>
                </a:solidFill>
                <a:latin typeface="Work Sans" pitchFamily="2" charset="77"/>
              </a:defRPr>
            </a:lvl1pPr>
          </a:lstStyle>
          <a:p>
            <a:fld id="{0085EF55-50B4-814F-989D-FEC14E268F23}" type="slidenum">
              <a:rPr lang="en-US" smtClean="0"/>
              <a:pPr/>
              <a:t>‹#›</a:t>
            </a:fld>
            <a:endParaRPr lang="en-US" dirty="0"/>
          </a:p>
        </p:txBody>
      </p:sp>
      <p:pic>
        <p:nvPicPr>
          <p:cNvPr id="11" name="Picture 10">
            <a:extLst>
              <a:ext uri="{FF2B5EF4-FFF2-40B4-BE49-F238E27FC236}">
                <a16:creationId xmlns:a16="http://schemas.microsoft.com/office/drawing/2014/main" id="{ACADDAD6-D6BB-9A45-B2C9-2DDE426F336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84111" y="369937"/>
            <a:ext cx="1652249" cy="628692"/>
          </a:xfrm>
          <a:prstGeom prst="rect">
            <a:avLst/>
          </a:prstGeom>
        </p:spPr>
      </p:pic>
    </p:spTree>
    <p:extLst>
      <p:ext uri="{BB962C8B-B14F-4D97-AF65-F5344CB8AC3E}">
        <p14:creationId xmlns:p14="http://schemas.microsoft.com/office/powerpoint/2010/main" val="3795354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ICV Forum_Text Column Reverse">
    <p:bg>
      <p:bgPr>
        <a:solidFill>
          <a:srgbClr val="024268"/>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574146-681C-6647-9E3B-6B4A808E345A}"/>
              </a:ext>
            </a:extLst>
          </p:cNvPr>
          <p:cNvSpPr>
            <a:spLocks noGrp="1"/>
          </p:cNvSpPr>
          <p:nvPr>
            <p:ph type="ctrTitle" hasCustomPrompt="1"/>
          </p:nvPr>
        </p:nvSpPr>
        <p:spPr>
          <a:xfrm>
            <a:off x="238760" y="348460"/>
            <a:ext cx="9144000" cy="2387600"/>
          </a:xfrm>
          <a:prstGeom prst="rect">
            <a:avLst/>
          </a:prstGeom>
        </p:spPr>
        <p:txBody>
          <a:bodyPr anchor="b"/>
          <a:lstStyle>
            <a:lvl1pPr algn="l">
              <a:defRPr sz="6000" b="0" i="0">
                <a:solidFill>
                  <a:schemeClr val="bg1"/>
                </a:solidFill>
                <a:latin typeface="Work Sans Medium" pitchFamily="2" charset="77"/>
              </a:defRPr>
            </a:lvl1pPr>
          </a:lstStyle>
          <a:p>
            <a:r>
              <a:rPr lang="en-GB" dirty="0"/>
              <a:t>Click to edit </a:t>
            </a:r>
            <a:br>
              <a:rPr lang="en-GB" dirty="0"/>
            </a:br>
            <a:r>
              <a:rPr lang="en-GB" dirty="0"/>
              <a:t>Master title style</a:t>
            </a:r>
            <a:endParaRPr lang="en-US" dirty="0"/>
          </a:p>
        </p:txBody>
      </p:sp>
      <p:sp>
        <p:nvSpPr>
          <p:cNvPr id="8" name="Subtitle 2">
            <a:extLst>
              <a:ext uri="{FF2B5EF4-FFF2-40B4-BE49-F238E27FC236}">
                <a16:creationId xmlns:a16="http://schemas.microsoft.com/office/drawing/2014/main" id="{D07213F4-E488-574D-9CE4-968A0D273CAF}"/>
              </a:ext>
            </a:extLst>
          </p:cNvPr>
          <p:cNvSpPr>
            <a:spLocks noGrp="1"/>
          </p:cNvSpPr>
          <p:nvPr>
            <p:ph type="subTitle" idx="1"/>
          </p:nvPr>
        </p:nvSpPr>
        <p:spPr>
          <a:xfrm>
            <a:off x="238760" y="2828135"/>
            <a:ext cx="9144000" cy="600865"/>
          </a:xfrm>
          <a:prstGeom prst="rect">
            <a:avLst/>
          </a:prstGeom>
        </p:spPr>
        <p:txBody>
          <a:bodyPr/>
          <a:lstStyle>
            <a:lvl1pPr marL="0" indent="0" algn="l">
              <a:buNone/>
              <a:defRPr sz="2400">
                <a:solidFill>
                  <a:schemeClr val="bg1"/>
                </a:solidFill>
                <a:latin typeface="Work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9" name="Footer Placeholder 4">
            <a:extLst>
              <a:ext uri="{FF2B5EF4-FFF2-40B4-BE49-F238E27FC236}">
                <a16:creationId xmlns:a16="http://schemas.microsoft.com/office/drawing/2014/main" id="{72689EE0-0D4B-E540-88E2-6DF0CEB79758}"/>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solidFill>
                <a:effectLst/>
                <a:latin typeface="Work Sans" pitchFamily="2" charset="77"/>
              </a:defRPr>
            </a:lvl1pPr>
          </a:lstStyle>
          <a:p>
            <a:r>
              <a:rPr lang="en-GB" dirty="0" err="1"/>
              <a:t>www.cicvforum.co.uk</a:t>
            </a:r>
            <a:endParaRPr lang="en-US" dirty="0"/>
          </a:p>
        </p:txBody>
      </p:sp>
      <p:sp>
        <p:nvSpPr>
          <p:cNvPr id="10" name="Slide Number Placeholder 5">
            <a:extLst>
              <a:ext uri="{FF2B5EF4-FFF2-40B4-BE49-F238E27FC236}">
                <a16:creationId xmlns:a16="http://schemas.microsoft.com/office/drawing/2014/main" id="{58BC992D-8453-6C4A-AF07-CCC357F96090}"/>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solidFill>
                <a:latin typeface="Work Sans" pitchFamily="2" charset="77"/>
              </a:defRPr>
            </a:lvl1pPr>
          </a:lstStyle>
          <a:p>
            <a:fld id="{0085EF55-50B4-814F-989D-FEC14E268F23}" type="slidenum">
              <a:rPr lang="en-US" smtClean="0"/>
              <a:pPr/>
              <a:t>‹#›</a:t>
            </a:fld>
            <a:endParaRPr lang="en-US" dirty="0"/>
          </a:p>
        </p:txBody>
      </p:sp>
      <p:pic>
        <p:nvPicPr>
          <p:cNvPr id="11" name="Picture 10">
            <a:extLst>
              <a:ext uri="{FF2B5EF4-FFF2-40B4-BE49-F238E27FC236}">
                <a16:creationId xmlns:a16="http://schemas.microsoft.com/office/drawing/2014/main" id="{ACADDAD6-D6BB-9A45-B2C9-2DDE426F336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84111" y="369937"/>
            <a:ext cx="1652249" cy="628693"/>
          </a:xfrm>
          <a:prstGeom prst="rect">
            <a:avLst/>
          </a:prstGeom>
        </p:spPr>
      </p:pic>
    </p:spTree>
    <p:extLst>
      <p:ext uri="{BB962C8B-B14F-4D97-AF65-F5344CB8AC3E}">
        <p14:creationId xmlns:p14="http://schemas.microsoft.com/office/powerpoint/2010/main" val="973009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08EF873D-1E6C-C64A-A699-0C9DBE378A51}"/>
              </a:ext>
            </a:extLst>
          </p:cNvPr>
          <p:cNvSpPr>
            <a:spLocks noGrp="1"/>
          </p:cNvSpPr>
          <p:nvPr>
            <p:ph type="ftr" sz="quarter" idx="3"/>
          </p:nvPr>
        </p:nvSpPr>
        <p:spPr>
          <a:xfrm>
            <a:off x="238760" y="6356350"/>
            <a:ext cx="4114800" cy="365125"/>
          </a:xfrm>
          <a:prstGeom prst="rect">
            <a:avLst/>
          </a:prstGeom>
        </p:spPr>
        <p:txBody>
          <a:bodyPr/>
          <a:lstStyle>
            <a:lvl1pPr algn="l">
              <a:defRPr sz="1000" u="none">
                <a:solidFill>
                  <a:schemeClr val="bg1">
                    <a:lumMod val="50000"/>
                  </a:schemeClr>
                </a:solidFill>
                <a:effectLst/>
                <a:latin typeface="Work Sans" pitchFamily="2" charset="77"/>
              </a:defRPr>
            </a:lvl1pPr>
          </a:lstStyle>
          <a:p>
            <a:r>
              <a:rPr lang="en-GB" dirty="0" err="1"/>
              <a:t>www.cicvforum.co.uk</a:t>
            </a:r>
            <a:endParaRPr lang="en-US" dirty="0"/>
          </a:p>
        </p:txBody>
      </p:sp>
      <p:sp>
        <p:nvSpPr>
          <p:cNvPr id="3" name="Slide Number Placeholder 5">
            <a:extLst>
              <a:ext uri="{FF2B5EF4-FFF2-40B4-BE49-F238E27FC236}">
                <a16:creationId xmlns:a16="http://schemas.microsoft.com/office/drawing/2014/main" id="{B75F0C3C-3F7A-8C4C-9259-3E4BF6CE8BA7}"/>
              </a:ext>
            </a:extLst>
          </p:cNvPr>
          <p:cNvSpPr>
            <a:spLocks noGrp="1"/>
          </p:cNvSpPr>
          <p:nvPr>
            <p:ph type="sldNum" sz="quarter" idx="4"/>
          </p:nvPr>
        </p:nvSpPr>
        <p:spPr>
          <a:xfrm>
            <a:off x="9210040" y="6356350"/>
            <a:ext cx="2743200" cy="365125"/>
          </a:xfrm>
          <a:prstGeom prst="rect">
            <a:avLst/>
          </a:prstGeom>
        </p:spPr>
        <p:txBody>
          <a:bodyPr/>
          <a:lstStyle>
            <a:lvl1pPr algn="r">
              <a:defRPr sz="1000">
                <a:solidFill>
                  <a:schemeClr val="bg1">
                    <a:lumMod val="50000"/>
                  </a:schemeClr>
                </a:solidFill>
                <a:latin typeface="Work Sans" pitchFamily="2" charset="77"/>
              </a:defRPr>
            </a:lvl1pPr>
          </a:lstStyle>
          <a:p>
            <a:fld id="{0085EF55-50B4-814F-989D-FEC14E268F23}" type="slidenum">
              <a:rPr lang="en-US" smtClean="0"/>
              <a:pPr/>
              <a:t>‹#›</a:t>
            </a:fld>
            <a:endParaRPr lang="en-US" dirty="0"/>
          </a:p>
        </p:txBody>
      </p:sp>
    </p:spTree>
    <p:extLst>
      <p:ext uri="{BB962C8B-B14F-4D97-AF65-F5344CB8AC3E}">
        <p14:creationId xmlns:p14="http://schemas.microsoft.com/office/powerpoint/2010/main" val="220612053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50" r:id="rId3"/>
    <p:sldLayoutId id="2147483654" r:id="rId4"/>
    <p:sldLayoutId id="2147483670" r:id="rId5"/>
    <p:sldLayoutId id="2147483655" r:id="rId6"/>
    <p:sldLayoutId id="2147483652" r:id="rId7"/>
    <p:sldLayoutId id="2147483671" r:id="rId8"/>
    <p:sldLayoutId id="2147483651" r:id="rId9"/>
    <p:sldLayoutId id="2147483656" r:id="rId10"/>
    <p:sldLayoutId id="2147483678" r:id="rId11"/>
    <p:sldLayoutId id="2147483657" r:id="rId12"/>
    <p:sldLayoutId id="2147483658" r:id="rId13"/>
    <p:sldLayoutId id="2147483672" r:id="rId14"/>
    <p:sldLayoutId id="2147483659" r:id="rId15"/>
    <p:sldLayoutId id="2147483660" r:id="rId16"/>
    <p:sldLayoutId id="2147483673" r:id="rId17"/>
    <p:sldLayoutId id="2147483661" r:id="rId18"/>
    <p:sldLayoutId id="2147483674" r:id="rId19"/>
    <p:sldLayoutId id="2147483662" r:id="rId20"/>
    <p:sldLayoutId id="2147483675" r:id="rId21"/>
    <p:sldLayoutId id="2147483664" r:id="rId22"/>
    <p:sldLayoutId id="2147483667" r:id="rId23"/>
    <p:sldLayoutId id="2147483676" r:id="rId24"/>
    <p:sldLayoutId id="2147483668" r:id="rId25"/>
    <p:sldLayoutId id="2147483665" r:id="rId26"/>
    <p:sldLayoutId id="2147483677" r:id="rId27"/>
    <p:sldLayoutId id="2147483666"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xml"/><Relationship Id="rId1" Type="http://schemas.openxmlformats.org/officeDocument/2006/relationships/tags" Target="../tags/tag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4.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17.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tags" Target="../tags/tag18.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2.xml"/><Relationship Id="rId1" Type="http://schemas.openxmlformats.org/officeDocument/2006/relationships/tags" Target="../tags/tag19.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2.xml"/><Relationship Id="rId1" Type="http://schemas.openxmlformats.org/officeDocument/2006/relationships/tags" Target="../tags/tag20.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4.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2.xml"/><Relationship Id="rId1" Type="http://schemas.openxmlformats.org/officeDocument/2006/relationships/tags" Target="../tags/tag23.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2.xml"/><Relationship Id="rId1" Type="http://schemas.openxmlformats.org/officeDocument/2006/relationships/tags" Target="../tags/tag24.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2.xml"/><Relationship Id="rId1" Type="http://schemas.openxmlformats.org/officeDocument/2006/relationships/tags" Target="../tags/tag25.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2.xml"/><Relationship Id="rId1" Type="http://schemas.openxmlformats.org/officeDocument/2006/relationships/tags" Target="../tags/tag26.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2.xml"/><Relationship Id="rId1" Type="http://schemas.openxmlformats.org/officeDocument/2006/relationships/tags" Target="../tags/tag27.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3.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0.xml"/><Relationship Id="rId1" Type="http://schemas.openxmlformats.org/officeDocument/2006/relationships/tags" Target="../tags/tag3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0.xml"/><Relationship Id="rId1" Type="http://schemas.openxmlformats.org/officeDocument/2006/relationships/tags" Target="../tags/tag33.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tags" Target="../tags/tag3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0.xml"/><Relationship Id="rId1" Type="http://schemas.openxmlformats.org/officeDocument/2006/relationships/tags" Target="../tags/tag4.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6.xml"/><Relationship Id="rId5" Type="http://schemas.openxmlformats.org/officeDocument/2006/relationships/image" Target="../media/image17.png"/><Relationship Id="rId4"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16.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0.xml"/><Relationship Id="rId1" Type="http://schemas.openxmlformats.org/officeDocument/2006/relationships/tags" Target="../tags/tag9.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7E0652-C6AD-DF45-AD39-327E8BE4FF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74" t="1074"/>
          <a:stretch/>
        </p:blipFill>
        <p:spPr>
          <a:xfrm>
            <a:off x="0" y="0"/>
            <a:ext cx="12192000" cy="6858000"/>
          </a:xfrm>
          <a:prstGeom prst="rect">
            <a:avLst/>
          </a:prstGeom>
          <a:ln>
            <a:noFill/>
          </a:ln>
        </p:spPr>
      </p:pic>
      <p:sp>
        <p:nvSpPr>
          <p:cNvPr id="4" name="Title 3">
            <a:extLst>
              <a:ext uri="{FF2B5EF4-FFF2-40B4-BE49-F238E27FC236}">
                <a16:creationId xmlns:a16="http://schemas.microsoft.com/office/drawing/2014/main" id="{45977057-7017-1643-A9DB-2A8473BFFB2D}"/>
              </a:ext>
            </a:extLst>
          </p:cNvPr>
          <p:cNvSpPr>
            <a:spLocks noGrp="1"/>
          </p:cNvSpPr>
          <p:nvPr>
            <p:ph type="ctrTitle"/>
          </p:nvPr>
        </p:nvSpPr>
        <p:spPr>
          <a:xfrm>
            <a:off x="1524000" y="2973877"/>
            <a:ext cx="9144000" cy="910245"/>
          </a:xfrm>
        </p:spPr>
        <p:txBody>
          <a:bodyPr/>
          <a:lstStyle/>
          <a:p>
            <a:r>
              <a:rPr lang="en-GB" b="1" dirty="0"/>
              <a:t>Lessons to be learned</a:t>
            </a:r>
            <a:endParaRPr lang="en-US" dirty="0"/>
          </a:p>
        </p:txBody>
      </p:sp>
      <p:sp>
        <p:nvSpPr>
          <p:cNvPr id="5" name="Subtitle 4">
            <a:extLst>
              <a:ext uri="{FF2B5EF4-FFF2-40B4-BE49-F238E27FC236}">
                <a16:creationId xmlns:a16="http://schemas.microsoft.com/office/drawing/2014/main" id="{36576787-EA4B-F94B-9AF6-8D266CA69078}"/>
              </a:ext>
            </a:extLst>
          </p:cNvPr>
          <p:cNvSpPr>
            <a:spLocks noGrp="1"/>
          </p:cNvSpPr>
          <p:nvPr>
            <p:ph type="subTitle" idx="1"/>
          </p:nvPr>
        </p:nvSpPr>
        <p:spPr>
          <a:xfrm>
            <a:off x="1524000" y="5199321"/>
            <a:ext cx="9144000" cy="712324"/>
          </a:xfrm>
        </p:spPr>
        <p:txBody>
          <a:bodyPr/>
          <a:lstStyle/>
          <a:p>
            <a:r>
              <a:rPr lang="en-GB" dirty="0"/>
              <a:t>Guidance for a safe return to college </a:t>
            </a:r>
          </a:p>
          <a:p>
            <a:r>
              <a:rPr lang="en-GB" sz="1100" dirty="0"/>
              <a:t>v2 June 2020</a:t>
            </a:r>
            <a:endParaRPr lang="en-US" sz="1100" dirty="0"/>
          </a:p>
          <a:p>
            <a:endParaRPr lang="en-US" dirty="0"/>
          </a:p>
        </p:txBody>
      </p:sp>
      <p:pic>
        <p:nvPicPr>
          <p:cNvPr id="6" name="Picture 5">
            <a:extLst>
              <a:ext uri="{FF2B5EF4-FFF2-40B4-BE49-F238E27FC236}">
                <a16:creationId xmlns:a16="http://schemas.microsoft.com/office/drawing/2014/main" id="{96429BB0-B896-B54C-A83C-72D86520DAF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724439" y="357075"/>
            <a:ext cx="2743121" cy="1043778"/>
          </a:xfrm>
          <a:prstGeom prst="rect">
            <a:avLst/>
          </a:prstGeom>
        </p:spPr>
      </p:pic>
    </p:spTree>
    <p:custDataLst>
      <p:tags r:id="rId1"/>
    </p:custDataLst>
    <p:extLst>
      <p:ext uri="{BB962C8B-B14F-4D97-AF65-F5344CB8AC3E}">
        <p14:creationId xmlns:p14="http://schemas.microsoft.com/office/powerpoint/2010/main" val="2032059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421BD73-92BC-C54B-BC19-C5FB584D91EC}"/>
              </a:ext>
            </a:extLst>
          </p:cNvPr>
          <p:cNvSpPr>
            <a:spLocks noGrp="1"/>
          </p:cNvSpPr>
          <p:nvPr>
            <p:ph type="ctrTitle"/>
            <p:custDataLst>
              <p:tags r:id="rId2"/>
            </p:custDataLst>
          </p:nvPr>
        </p:nvSpPr>
        <p:spPr>
          <a:xfrm>
            <a:off x="238760" y="292456"/>
            <a:ext cx="9616440" cy="1441789"/>
          </a:xfrm>
        </p:spPr>
        <p:txBody>
          <a:bodyPr/>
          <a:lstStyle/>
          <a:p>
            <a:r>
              <a:rPr lang="en-US" sz="4400" dirty="0"/>
              <a:t>Physical distancing when carrying</a:t>
            </a:r>
            <a:br>
              <a:rPr lang="en-US" sz="4400" dirty="0"/>
            </a:br>
            <a:r>
              <a:rPr lang="en-US" sz="4400" dirty="0"/>
              <a:t>out tasks at a college/training </a:t>
            </a:r>
            <a:r>
              <a:rPr lang="en-US" sz="4400" dirty="0" err="1"/>
              <a:t>centre</a:t>
            </a:r>
            <a:endParaRPr lang="en-US" sz="4400" dirty="0"/>
          </a:p>
        </p:txBody>
      </p:sp>
      <p:sp>
        <p:nvSpPr>
          <p:cNvPr id="48" name="Rounded Rectangle 47">
            <a:extLst>
              <a:ext uri="{FF2B5EF4-FFF2-40B4-BE49-F238E27FC236}">
                <a16:creationId xmlns:a16="http://schemas.microsoft.com/office/drawing/2014/main" id="{5BB1F72C-7594-3240-AAFA-6D77F42521AC}"/>
              </a:ext>
            </a:extLst>
          </p:cNvPr>
          <p:cNvSpPr/>
          <p:nvPr/>
        </p:nvSpPr>
        <p:spPr>
          <a:xfrm>
            <a:off x="515592" y="2072742"/>
            <a:ext cx="3366258" cy="360236"/>
          </a:xfrm>
          <a:prstGeom prst="roundRect">
            <a:avLst/>
          </a:prstGeom>
          <a:solidFill>
            <a:srgbClr val="FF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Work Sans" pitchFamily="2" charset="77"/>
              </a:rPr>
              <a:t>Physical distancing</a:t>
            </a:r>
          </a:p>
        </p:txBody>
      </p:sp>
      <p:sp>
        <p:nvSpPr>
          <p:cNvPr id="49" name="Rounded Rectangle 48">
            <a:extLst>
              <a:ext uri="{FF2B5EF4-FFF2-40B4-BE49-F238E27FC236}">
                <a16:creationId xmlns:a16="http://schemas.microsoft.com/office/drawing/2014/main" id="{296C0515-A322-C64A-B3F4-CF60631F24CA}"/>
              </a:ext>
            </a:extLst>
          </p:cNvPr>
          <p:cNvSpPr/>
          <p:nvPr/>
        </p:nvSpPr>
        <p:spPr>
          <a:xfrm>
            <a:off x="502221" y="2788321"/>
            <a:ext cx="3366258" cy="806937"/>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Work Sans" pitchFamily="2" charset="77"/>
              </a:rPr>
              <a:t>Can the task be completed by following the 2m physical distancing guidelines?</a:t>
            </a:r>
          </a:p>
        </p:txBody>
      </p:sp>
      <p:sp>
        <p:nvSpPr>
          <p:cNvPr id="50" name="Rounded Rectangle 49">
            <a:extLst>
              <a:ext uri="{FF2B5EF4-FFF2-40B4-BE49-F238E27FC236}">
                <a16:creationId xmlns:a16="http://schemas.microsoft.com/office/drawing/2014/main" id="{C8F96402-E6AB-C446-9D1C-7062D556F9FA}"/>
              </a:ext>
            </a:extLst>
          </p:cNvPr>
          <p:cNvSpPr/>
          <p:nvPr/>
        </p:nvSpPr>
        <p:spPr>
          <a:xfrm>
            <a:off x="502047" y="4140269"/>
            <a:ext cx="3366258" cy="547630"/>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Work Sans" pitchFamily="2" charset="77"/>
              </a:rPr>
              <a:t>Can the task be eliminated; or modified to achieve 2m physical distancing?</a:t>
            </a:r>
          </a:p>
        </p:txBody>
      </p:sp>
      <p:sp>
        <p:nvSpPr>
          <p:cNvPr id="51" name="Rounded Rectangle 50">
            <a:extLst>
              <a:ext uri="{FF2B5EF4-FFF2-40B4-BE49-F238E27FC236}">
                <a16:creationId xmlns:a16="http://schemas.microsoft.com/office/drawing/2014/main" id="{E6A236BE-3E14-A74C-B4E2-46FB34CB3AFF}"/>
              </a:ext>
            </a:extLst>
          </p:cNvPr>
          <p:cNvSpPr/>
          <p:nvPr/>
        </p:nvSpPr>
        <p:spPr>
          <a:xfrm>
            <a:off x="4418849" y="2072742"/>
            <a:ext cx="3366258" cy="360236"/>
          </a:xfrm>
          <a:prstGeom prst="roundRect">
            <a:avLst/>
          </a:prstGeom>
          <a:solidFill>
            <a:schemeClr val="accent2"/>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Work Sans" pitchFamily="2" charset="77"/>
              </a:rPr>
              <a:t>Transmission</a:t>
            </a:r>
          </a:p>
        </p:txBody>
      </p:sp>
      <p:sp>
        <p:nvSpPr>
          <p:cNvPr id="52" name="Rounded Rectangle 51">
            <a:extLst>
              <a:ext uri="{FF2B5EF4-FFF2-40B4-BE49-F238E27FC236}">
                <a16:creationId xmlns:a16="http://schemas.microsoft.com/office/drawing/2014/main" id="{3C026C15-E703-0F49-B895-AB7F5287017C}"/>
              </a:ext>
            </a:extLst>
          </p:cNvPr>
          <p:cNvSpPr/>
          <p:nvPr/>
        </p:nvSpPr>
        <p:spPr>
          <a:xfrm>
            <a:off x="4450764" y="2886063"/>
            <a:ext cx="3366258" cy="611453"/>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Work Sans" pitchFamily="2" charset="77"/>
              </a:rPr>
              <a:t>Can transmission points </a:t>
            </a:r>
          </a:p>
          <a:p>
            <a:pPr algn="ctr"/>
            <a:r>
              <a:rPr lang="en-US" sz="1400" dirty="0">
                <a:solidFill>
                  <a:schemeClr val="tx1"/>
                </a:solidFill>
                <a:latin typeface="Work Sans" pitchFamily="2" charset="77"/>
              </a:rPr>
              <a:t>be eliminated?</a:t>
            </a:r>
          </a:p>
        </p:txBody>
      </p:sp>
      <p:sp>
        <p:nvSpPr>
          <p:cNvPr id="53" name="Rounded Rectangle 52">
            <a:extLst>
              <a:ext uri="{FF2B5EF4-FFF2-40B4-BE49-F238E27FC236}">
                <a16:creationId xmlns:a16="http://schemas.microsoft.com/office/drawing/2014/main" id="{FCFCD9EB-5455-F744-B892-4595C74EDBCB}"/>
              </a:ext>
            </a:extLst>
          </p:cNvPr>
          <p:cNvSpPr/>
          <p:nvPr/>
        </p:nvSpPr>
        <p:spPr>
          <a:xfrm>
            <a:off x="4458552" y="4127226"/>
            <a:ext cx="3366258" cy="547630"/>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Work Sans" pitchFamily="2" charset="77"/>
              </a:rPr>
              <a:t>Can transmission points be cleaned before and after use?</a:t>
            </a:r>
          </a:p>
        </p:txBody>
      </p:sp>
      <p:sp>
        <p:nvSpPr>
          <p:cNvPr id="54" name="Rounded Rectangle 53">
            <a:extLst>
              <a:ext uri="{FF2B5EF4-FFF2-40B4-BE49-F238E27FC236}">
                <a16:creationId xmlns:a16="http://schemas.microsoft.com/office/drawing/2014/main" id="{56B05F63-9B7D-F145-9123-A228F2E87133}"/>
              </a:ext>
            </a:extLst>
          </p:cNvPr>
          <p:cNvSpPr/>
          <p:nvPr/>
        </p:nvSpPr>
        <p:spPr>
          <a:xfrm>
            <a:off x="8370815" y="2060489"/>
            <a:ext cx="3366258" cy="360236"/>
          </a:xfrm>
          <a:prstGeom prst="roundRect">
            <a:avLst/>
          </a:prstGeom>
          <a:solidFill>
            <a:srgbClr val="92D050"/>
          </a:solid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Work Sans" pitchFamily="2" charset="77"/>
              </a:rPr>
              <a:t>Plan of action</a:t>
            </a:r>
          </a:p>
        </p:txBody>
      </p:sp>
      <p:sp>
        <p:nvSpPr>
          <p:cNvPr id="55" name="Rounded Rectangle 54">
            <a:extLst>
              <a:ext uri="{FF2B5EF4-FFF2-40B4-BE49-F238E27FC236}">
                <a16:creationId xmlns:a16="http://schemas.microsoft.com/office/drawing/2014/main" id="{4FE7EAC4-3F95-274F-912B-0793EABD96D7}"/>
              </a:ext>
            </a:extLst>
          </p:cNvPr>
          <p:cNvSpPr/>
          <p:nvPr/>
        </p:nvSpPr>
        <p:spPr>
          <a:xfrm>
            <a:off x="4451922" y="5089063"/>
            <a:ext cx="3366258" cy="547630"/>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Work Sans" pitchFamily="2" charset="77"/>
              </a:rPr>
              <a:t>Are other preventative </a:t>
            </a:r>
          </a:p>
          <a:p>
            <a:pPr algn="ctr"/>
            <a:r>
              <a:rPr lang="en-US" sz="1400" dirty="0">
                <a:solidFill>
                  <a:schemeClr val="tx1"/>
                </a:solidFill>
                <a:latin typeface="Work Sans" pitchFamily="2" charset="77"/>
              </a:rPr>
              <a:t>measures possible?</a:t>
            </a:r>
          </a:p>
        </p:txBody>
      </p:sp>
      <p:sp>
        <p:nvSpPr>
          <p:cNvPr id="56" name="Rounded Rectangle 55">
            <a:extLst>
              <a:ext uri="{FF2B5EF4-FFF2-40B4-BE49-F238E27FC236}">
                <a16:creationId xmlns:a16="http://schemas.microsoft.com/office/drawing/2014/main" id="{466FEBD9-B2A1-EC4A-9892-017BFE5A4645}"/>
              </a:ext>
            </a:extLst>
          </p:cNvPr>
          <p:cNvSpPr/>
          <p:nvPr/>
        </p:nvSpPr>
        <p:spPr>
          <a:xfrm>
            <a:off x="8335756" y="5960110"/>
            <a:ext cx="3366258" cy="360236"/>
          </a:xfrm>
          <a:prstGeom prst="roundRect">
            <a:avLst/>
          </a:prstGeom>
          <a:solidFill>
            <a:schemeClr val="bg1"/>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Work Sans" pitchFamily="2" charset="77"/>
              </a:rPr>
              <a:t>STOP and consult college management</a:t>
            </a:r>
          </a:p>
        </p:txBody>
      </p:sp>
      <p:sp>
        <p:nvSpPr>
          <p:cNvPr id="57" name="Rounded Rectangle 56">
            <a:extLst>
              <a:ext uri="{FF2B5EF4-FFF2-40B4-BE49-F238E27FC236}">
                <a16:creationId xmlns:a16="http://schemas.microsoft.com/office/drawing/2014/main" id="{616D2286-E30D-3D42-B819-8B79159F8719}"/>
              </a:ext>
            </a:extLst>
          </p:cNvPr>
          <p:cNvSpPr/>
          <p:nvPr/>
        </p:nvSpPr>
        <p:spPr>
          <a:xfrm>
            <a:off x="9449558" y="3009000"/>
            <a:ext cx="1138647" cy="360236"/>
          </a:xfrm>
          <a:prstGeom prst="roundRect">
            <a:avLst/>
          </a:prstGeom>
          <a:solidFill>
            <a:schemeClr val="bg1"/>
          </a:solid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Work Sans" pitchFamily="2" charset="77"/>
              </a:rPr>
              <a:t>Continue</a:t>
            </a:r>
          </a:p>
        </p:txBody>
      </p:sp>
      <p:sp>
        <p:nvSpPr>
          <p:cNvPr id="58" name="Rounded Rectangle 57">
            <a:extLst>
              <a:ext uri="{FF2B5EF4-FFF2-40B4-BE49-F238E27FC236}">
                <a16:creationId xmlns:a16="http://schemas.microsoft.com/office/drawing/2014/main" id="{80C94D31-CD9C-8F46-921C-96E5A0D67D4A}"/>
              </a:ext>
            </a:extLst>
          </p:cNvPr>
          <p:cNvSpPr/>
          <p:nvPr/>
        </p:nvSpPr>
        <p:spPr>
          <a:xfrm>
            <a:off x="9465945" y="4241789"/>
            <a:ext cx="1138647" cy="360236"/>
          </a:xfrm>
          <a:prstGeom prst="roundRect">
            <a:avLst/>
          </a:prstGeom>
          <a:solidFill>
            <a:schemeClr val="bg1"/>
          </a:solid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Work Sans" pitchFamily="2" charset="77"/>
              </a:rPr>
              <a:t>Continue</a:t>
            </a:r>
          </a:p>
        </p:txBody>
      </p:sp>
      <p:sp>
        <p:nvSpPr>
          <p:cNvPr id="59" name="Rounded Rectangle 58">
            <a:extLst>
              <a:ext uri="{FF2B5EF4-FFF2-40B4-BE49-F238E27FC236}">
                <a16:creationId xmlns:a16="http://schemas.microsoft.com/office/drawing/2014/main" id="{D35CD23A-B2E0-1541-A1BE-70A6016769AB}"/>
              </a:ext>
            </a:extLst>
          </p:cNvPr>
          <p:cNvSpPr/>
          <p:nvPr/>
        </p:nvSpPr>
        <p:spPr>
          <a:xfrm>
            <a:off x="9449561" y="5177304"/>
            <a:ext cx="1138647" cy="360236"/>
          </a:xfrm>
          <a:prstGeom prst="roundRect">
            <a:avLst/>
          </a:prstGeom>
          <a:solidFill>
            <a:schemeClr val="bg1"/>
          </a:solid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Work Sans" pitchFamily="2" charset="77"/>
              </a:rPr>
              <a:t>Continue</a:t>
            </a:r>
          </a:p>
        </p:txBody>
      </p:sp>
      <p:cxnSp>
        <p:nvCxnSpPr>
          <p:cNvPr id="61" name="Straight Arrow Connector 60">
            <a:extLst>
              <a:ext uri="{FF2B5EF4-FFF2-40B4-BE49-F238E27FC236}">
                <a16:creationId xmlns:a16="http://schemas.microsoft.com/office/drawing/2014/main" id="{C3BED27D-2641-E241-97E2-9569B6C1B1F8}"/>
              </a:ext>
            </a:extLst>
          </p:cNvPr>
          <p:cNvCxnSpPr>
            <a:cxnSpLocks/>
            <a:stCxn id="49" idx="2"/>
            <a:endCxn id="50" idx="0"/>
          </p:cNvCxnSpPr>
          <p:nvPr/>
        </p:nvCxnSpPr>
        <p:spPr>
          <a:xfrm flipH="1">
            <a:off x="2185176" y="3595258"/>
            <a:ext cx="174" cy="545011"/>
          </a:xfrm>
          <a:prstGeom prst="straightConnector1">
            <a:avLst/>
          </a:prstGeom>
          <a:ln w="19050">
            <a:solidFill>
              <a:schemeClr val="tx1"/>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4C0D04FC-36C5-A347-B014-BB533D757AC9}"/>
              </a:ext>
            </a:extLst>
          </p:cNvPr>
          <p:cNvCxnSpPr>
            <a:cxnSpLocks/>
          </p:cNvCxnSpPr>
          <p:nvPr/>
        </p:nvCxnSpPr>
        <p:spPr>
          <a:xfrm>
            <a:off x="2198721" y="5333257"/>
            <a:ext cx="2252043" cy="0"/>
          </a:xfrm>
          <a:prstGeom prst="straightConnector1">
            <a:avLst/>
          </a:prstGeom>
          <a:ln w="19050">
            <a:solidFill>
              <a:schemeClr val="tx1"/>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6724916D-0B04-0745-AC46-06459DCACD39}"/>
              </a:ext>
            </a:extLst>
          </p:cNvPr>
          <p:cNvCxnSpPr>
            <a:cxnSpLocks/>
            <a:stCxn id="49" idx="3"/>
            <a:endCxn id="52" idx="1"/>
          </p:cNvCxnSpPr>
          <p:nvPr/>
        </p:nvCxnSpPr>
        <p:spPr>
          <a:xfrm>
            <a:off x="3868479" y="3191790"/>
            <a:ext cx="582285" cy="0"/>
          </a:xfrm>
          <a:prstGeom prst="straightConnector1">
            <a:avLst/>
          </a:prstGeom>
          <a:ln w="19050">
            <a:solidFill>
              <a:schemeClr val="tx1"/>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0CE1C92-0DE3-174A-80F9-0C60E23109FD}"/>
              </a:ext>
            </a:extLst>
          </p:cNvPr>
          <p:cNvCxnSpPr>
            <a:cxnSpLocks/>
            <a:stCxn id="52" idx="3"/>
            <a:endCxn id="57" idx="1"/>
          </p:cNvCxnSpPr>
          <p:nvPr/>
        </p:nvCxnSpPr>
        <p:spPr>
          <a:xfrm flipV="1">
            <a:off x="7817022" y="3189118"/>
            <a:ext cx="1632536" cy="2672"/>
          </a:xfrm>
          <a:prstGeom prst="straightConnector1">
            <a:avLst/>
          </a:prstGeom>
          <a:ln w="19050">
            <a:solidFill>
              <a:schemeClr val="tx1"/>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39652AE3-520A-4142-9F3D-524D4EF5DF76}"/>
              </a:ext>
            </a:extLst>
          </p:cNvPr>
          <p:cNvCxnSpPr>
            <a:cxnSpLocks/>
            <a:stCxn id="53" idx="3"/>
          </p:cNvCxnSpPr>
          <p:nvPr/>
        </p:nvCxnSpPr>
        <p:spPr>
          <a:xfrm>
            <a:off x="7824810" y="4401041"/>
            <a:ext cx="1624751" cy="20862"/>
          </a:xfrm>
          <a:prstGeom prst="straightConnector1">
            <a:avLst/>
          </a:prstGeom>
          <a:ln w="19050">
            <a:solidFill>
              <a:schemeClr val="tx1"/>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C1CEB7E9-FBE1-4345-9338-6B0FA4531383}"/>
              </a:ext>
            </a:extLst>
          </p:cNvPr>
          <p:cNvCxnSpPr>
            <a:cxnSpLocks/>
            <a:stCxn id="55" idx="3"/>
          </p:cNvCxnSpPr>
          <p:nvPr/>
        </p:nvCxnSpPr>
        <p:spPr>
          <a:xfrm flipV="1">
            <a:off x="7818180" y="5357016"/>
            <a:ext cx="1631381" cy="5862"/>
          </a:xfrm>
          <a:prstGeom prst="straightConnector1">
            <a:avLst/>
          </a:prstGeom>
          <a:ln w="19050">
            <a:solidFill>
              <a:schemeClr val="tx1"/>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A3BA23EF-3081-5D43-97A7-78D879223FAA}"/>
              </a:ext>
            </a:extLst>
          </p:cNvPr>
          <p:cNvCxnSpPr>
            <a:cxnSpLocks/>
          </p:cNvCxnSpPr>
          <p:nvPr/>
        </p:nvCxnSpPr>
        <p:spPr>
          <a:xfrm flipH="1">
            <a:off x="3873436" y="4401041"/>
            <a:ext cx="563834" cy="0"/>
          </a:xfrm>
          <a:prstGeom prst="straightConnector1">
            <a:avLst/>
          </a:prstGeom>
          <a:ln w="19050">
            <a:solidFill>
              <a:schemeClr val="tx1"/>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2C78B70C-F740-2243-B313-33425CBFA115}"/>
              </a:ext>
            </a:extLst>
          </p:cNvPr>
          <p:cNvCxnSpPr>
            <a:cxnSpLocks/>
          </p:cNvCxnSpPr>
          <p:nvPr/>
        </p:nvCxnSpPr>
        <p:spPr>
          <a:xfrm>
            <a:off x="2198721" y="4687899"/>
            <a:ext cx="0" cy="645358"/>
          </a:xfrm>
          <a:prstGeom prst="straightConnector1">
            <a:avLst/>
          </a:prstGeom>
          <a:ln w="1905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D87990FA-46BA-6240-9679-DD5D0C649611}"/>
              </a:ext>
            </a:extLst>
          </p:cNvPr>
          <p:cNvCxnSpPr>
            <a:cxnSpLocks/>
          </p:cNvCxnSpPr>
          <p:nvPr/>
        </p:nvCxnSpPr>
        <p:spPr>
          <a:xfrm flipV="1">
            <a:off x="3873436" y="3495650"/>
            <a:ext cx="684839" cy="641932"/>
          </a:xfrm>
          <a:prstGeom prst="straightConnector1">
            <a:avLst/>
          </a:prstGeom>
          <a:ln w="19050">
            <a:solidFill>
              <a:schemeClr val="tx1"/>
            </a:solidFill>
            <a:prstDash val="sysDot"/>
            <a:tailEnd type="stealth" w="lg" len="lg"/>
          </a:ln>
        </p:spPr>
        <p:style>
          <a:lnRef idx="1">
            <a:schemeClr val="accent1"/>
          </a:lnRef>
          <a:fillRef idx="0">
            <a:schemeClr val="accent1"/>
          </a:fillRef>
          <a:effectRef idx="0">
            <a:schemeClr val="accent1"/>
          </a:effectRef>
          <a:fontRef idx="minor">
            <a:schemeClr val="tx1"/>
          </a:fontRef>
        </p:style>
      </p:cxnSp>
      <p:sp>
        <p:nvSpPr>
          <p:cNvPr id="82" name="Footer Placeholder 4">
            <a:extLst>
              <a:ext uri="{FF2B5EF4-FFF2-40B4-BE49-F238E27FC236}">
                <a16:creationId xmlns:a16="http://schemas.microsoft.com/office/drawing/2014/main" id="{EF0A5EC6-777B-A648-B4B3-445306DB3015}"/>
              </a:ext>
            </a:extLst>
          </p:cNvPr>
          <p:cNvSpPr>
            <a:spLocks noGrp="1"/>
          </p:cNvSpPr>
          <p:nvPr>
            <p:ph type="ftr" sz="quarter" idx="11"/>
          </p:nvPr>
        </p:nvSpPr>
        <p:spPr>
          <a:xfrm>
            <a:off x="256954" y="6271613"/>
            <a:ext cx="4114800" cy="365125"/>
          </a:xfrm>
          <a:prstGeom prst="rect">
            <a:avLst/>
          </a:prstGeom>
        </p:spPr>
        <p:txBody>
          <a:bodyPr/>
          <a:lstStyle>
            <a:lvl1pPr algn="l">
              <a:defRPr sz="1000" u="none">
                <a:solidFill>
                  <a:schemeClr val="bg1">
                    <a:lumMod val="50000"/>
                  </a:schemeClr>
                </a:solidFill>
                <a:effectLst/>
                <a:latin typeface="Work Sans" pitchFamily="2" charset="77"/>
              </a:defRPr>
            </a:lvl1pPr>
          </a:lstStyle>
          <a:p>
            <a:r>
              <a:rPr lang="en-GB" dirty="0" err="1"/>
              <a:t>www.cicvforum.co.uk</a:t>
            </a:r>
            <a:endParaRPr lang="en-US" dirty="0"/>
          </a:p>
        </p:txBody>
      </p:sp>
      <p:sp>
        <p:nvSpPr>
          <p:cNvPr id="83" name="Slide Number Placeholder 5">
            <a:extLst>
              <a:ext uri="{FF2B5EF4-FFF2-40B4-BE49-F238E27FC236}">
                <a16:creationId xmlns:a16="http://schemas.microsoft.com/office/drawing/2014/main" id="{2F66915B-A3B6-C84F-871E-F8EB7F2F89E0}"/>
              </a:ext>
            </a:extLst>
          </p:cNvPr>
          <p:cNvSpPr>
            <a:spLocks noGrp="1"/>
          </p:cNvSpPr>
          <p:nvPr>
            <p:ph type="sldNum" sz="quarter" idx="12"/>
          </p:nvPr>
        </p:nvSpPr>
        <p:spPr>
          <a:xfrm>
            <a:off x="9216608" y="6356350"/>
            <a:ext cx="2743200" cy="365125"/>
          </a:xfrm>
          <a:prstGeom prst="rect">
            <a:avLst/>
          </a:prstGeom>
        </p:spPr>
        <p:txBody>
          <a:bodyPr/>
          <a:lstStyle>
            <a:lvl1pPr algn="r">
              <a:defRPr sz="1000">
                <a:solidFill>
                  <a:schemeClr val="bg1">
                    <a:lumMod val="50000"/>
                  </a:schemeClr>
                </a:solidFill>
                <a:latin typeface="Work Sans" pitchFamily="2" charset="77"/>
              </a:defRPr>
            </a:lvl1pPr>
          </a:lstStyle>
          <a:p>
            <a:fld id="{0085EF55-50B4-814F-989D-FEC14E268F23}" type="slidenum">
              <a:rPr lang="en-US" smtClean="0"/>
              <a:pPr/>
              <a:t>10</a:t>
            </a:fld>
            <a:endParaRPr lang="en-US" dirty="0"/>
          </a:p>
        </p:txBody>
      </p:sp>
      <p:sp>
        <p:nvSpPr>
          <p:cNvPr id="84" name="Footer Placeholder 4">
            <a:extLst>
              <a:ext uri="{FF2B5EF4-FFF2-40B4-BE49-F238E27FC236}">
                <a16:creationId xmlns:a16="http://schemas.microsoft.com/office/drawing/2014/main" id="{F0140D39-A99A-DD44-8811-E8F740327077}"/>
              </a:ext>
            </a:extLst>
          </p:cNvPr>
          <p:cNvSpPr txBox="1">
            <a:spLocks/>
          </p:cNvSpPr>
          <p:nvPr/>
        </p:nvSpPr>
        <p:spPr>
          <a:xfrm>
            <a:off x="3918765" y="2966031"/>
            <a:ext cx="452989" cy="249167"/>
          </a:xfrm>
          <a:prstGeom prst="rect">
            <a:avLst/>
          </a:prstGeom>
        </p:spPr>
        <p:txBody>
          <a:bodyPr/>
          <a:lstStyle>
            <a:defPPr>
              <a:defRPr lang="en-US"/>
            </a:defPPr>
            <a:lvl1pPr marL="0" algn="l" defTabSz="914400" rtl="0" eaLnBrk="1" latinLnBrk="0" hangingPunct="1">
              <a:defRPr sz="1000" u="none" kern="1200">
                <a:solidFill>
                  <a:schemeClr val="bg1">
                    <a:lumMod val="50000"/>
                  </a:schemeClr>
                </a:solidFill>
                <a:effectLst/>
                <a:latin typeface="Work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dirty="0"/>
              <a:t>YES</a:t>
            </a:r>
            <a:endParaRPr lang="en-US" sz="1100" dirty="0"/>
          </a:p>
        </p:txBody>
      </p:sp>
      <p:sp>
        <p:nvSpPr>
          <p:cNvPr id="85" name="Footer Placeholder 4">
            <a:extLst>
              <a:ext uri="{FF2B5EF4-FFF2-40B4-BE49-F238E27FC236}">
                <a16:creationId xmlns:a16="http://schemas.microsoft.com/office/drawing/2014/main" id="{713FD619-961C-A845-A348-A94DE0ED6E32}"/>
              </a:ext>
            </a:extLst>
          </p:cNvPr>
          <p:cNvSpPr txBox="1">
            <a:spLocks/>
          </p:cNvSpPr>
          <p:nvPr/>
        </p:nvSpPr>
        <p:spPr>
          <a:xfrm>
            <a:off x="8384345" y="2936627"/>
            <a:ext cx="452989" cy="249167"/>
          </a:xfrm>
          <a:prstGeom prst="rect">
            <a:avLst/>
          </a:prstGeom>
        </p:spPr>
        <p:txBody>
          <a:bodyPr/>
          <a:lstStyle>
            <a:defPPr>
              <a:defRPr lang="en-US"/>
            </a:defPPr>
            <a:lvl1pPr marL="0" algn="l" defTabSz="914400" rtl="0" eaLnBrk="1" latinLnBrk="0" hangingPunct="1">
              <a:defRPr sz="1000" u="none" kern="1200">
                <a:solidFill>
                  <a:schemeClr val="bg1">
                    <a:lumMod val="50000"/>
                  </a:schemeClr>
                </a:solidFill>
                <a:effectLst/>
                <a:latin typeface="Work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dirty="0"/>
              <a:t>YES</a:t>
            </a:r>
            <a:endParaRPr lang="en-US" sz="1100" dirty="0"/>
          </a:p>
        </p:txBody>
      </p:sp>
      <p:sp>
        <p:nvSpPr>
          <p:cNvPr id="86" name="Footer Placeholder 4">
            <a:extLst>
              <a:ext uri="{FF2B5EF4-FFF2-40B4-BE49-F238E27FC236}">
                <a16:creationId xmlns:a16="http://schemas.microsoft.com/office/drawing/2014/main" id="{CE68C819-7578-7E47-BB47-A4DD66AFA326}"/>
              </a:ext>
            </a:extLst>
          </p:cNvPr>
          <p:cNvSpPr txBox="1">
            <a:spLocks/>
          </p:cNvSpPr>
          <p:nvPr/>
        </p:nvSpPr>
        <p:spPr>
          <a:xfrm>
            <a:off x="8370815" y="4172740"/>
            <a:ext cx="452989" cy="249167"/>
          </a:xfrm>
          <a:prstGeom prst="rect">
            <a:avLst/>
          </a:prstGeom>
        </p:spPr>
        <p:txBody>
          <a:bodyPr/>
          <a:lstStyle>
            <a:defPPr>
              <a:defRPr lang="en-US"/>
            </a:defPPr>
            <a:lvl1pPr marL="0" algn="l" defTabSz="914400" rtl="0" eaLnBrk="1" latinLnBrk="0" hangingPunct="1">
              <a:defRPr sz="1000" u="none" kern="1200">
                <a:solidFill>
                  <a:schemeClr val="bg1">
                    <a:lumMod val="50000"/>
                  </a:schemeClr>
                </a:solidFill>
                <a:effectLst/>
                <a:latin typeface="Work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dirty="0"/>
              <a:t>YES</a:t>
            </a:r>
            <a:endParaRPr lang="en-US" sz="1100" dirty="0"/>
          </a:p>
        </p:txBody>
      </p:sp>
      <p:sp>
        <p:nvSpPr>
          <p:cNvPr id="87" name="Footer Placeholder 4">
            <a:extLst>
              <a:ext uri="{FF2B5EF4-FFF2-40B4-BE49-F238E27FC236}">
                <a16:creationId xmlns:a16="http://schemas.microsoft.com/office/drawing/2014/main" id="{73054DAA-FBE3-1742-84A0-3E73FCFA37CC}"/>
              </a:ext>
            </a:extLst>
          </p:cNvPr>
          <p:cNvSpPr txBox="1">
            <a:spLocks/>
          </p:cNvSpPr>
          <p:nvPr/>
        </p:nvSpPr>
        <p:spPr>
          <a:xfrm>
            <a:off x="8390837" y="5100897"/>
            <a:ext cx="452989" cy="249167"/>
          </a:xfrm>
          <a:prstGeom prst="rect">
            <a:avLst/>
          </a:prstGeom>
        </p:spPr>
        <p:txBody>
          <a:bodyPr/>
          <a:lstStyle>
            <a:defPPr>
              <a:defRPr lang="en-US"/>
            </a:defPPr>
            <a:lvl1pPr marL="0" algn="l" defTabSz="914400" rtl="0" eaLnBrk="1" latinLnBrk="0" hangingPunct="1">
              <a:defRPr sz="1000" u="none" kern="1200">
                <a:solidFill>
                  <a:schemeClr val="bg1">
                    <a:lumMod val="50000"/>
                  </a:schemeClr>
                </a:solidFill>
                <a:effectLst/>
                <a:latin typeface="Work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dirty="0"/>
              <a:t>YES</a:t>
            </a:r>
            <a:endParaRPr lang="en-US" sz="1100" dirty="0"/>
          </a:p>
        </p:txBody>
      </p:sp>
      <p:sp>
        <p:nvSpPr>
          <p:cNvPr id="88" name="Footer Placeholder 4">
            <a:extLst>
              <a:ext uri="{FF2B5EF4-FFF2-40B4-BE49-F238E27FC236}">
                <a16:creationId xmlns:a16="http://schemas.microsoft.com/office/drawing/2014/main" id="{01261191-2B39-A249-A2E9-CE5FC32E3212}"/>
              </a:ext>
            </a:extLst>
          </p:cNvPr>
          <p:cNvSpPr txBox="1">
            <a:spLocks/>
          </p:cNvSpPr>
          <p:nvPr/>
        </p:nvSpPr>
        <p:spPr>
          <a:xfrm>
            <a:off x="3760968" y="3692032"/>
            <a:ext cx="452989" cy="249167"/>
          </a:xfrm>
          <a:prstGeom prst="rect">
            <a:avLst/>
          </a:prstGeom>
        </p:spPr>
        <p:txBody>
          <a:bodyPr/>
          <a:lstStyle>
            <a:defPPr>
              <a:defRPr lang="en-US"/>
            </a:defPPr>
            <a:lvl1pPr marL="0" algn="l" defTabSz="914400" rtl="0" eaLnBrk="1" latinLnBrk="0" hangingPunct="1">
              <a:defRPr sz="1000" u="none" kern="1200">
                <a:solidFill>
                  <a:schemeClr val="bg1">
                    <a:lumMod val="50000"/>
                  </a:schemeClr>
                </a:solidFill>
                <a:effectLst/>
                <a:latin typeface="Work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dirty="0"/>
              <a:t>YES</a:t>
            </a:r>
            <a:endParaRPr lang="en-US" sz="1100" dirty="0"/>
          </a:p>
        </p:txBody>
      </p:sp>
      <p:sp>
        <p:nvSpPr>
          <p:cNvPr id="89" name="Footer Placeholder 4">
            <a:extLst>
              <a:ext uri="{FF2B5EF4-FFF2-40B4-BE49-F238E27FC236}">
                <a16:creationId xmlns:a16="http://schemas.microsoft.com/office/drawing/2014/main" id="{3B985E81-0E9A-2145-BEAF-FF01D720B32C}"/>
              </a:ext>
            </a:extLst>
          </p:cNvPr>
          <p:cNvSpPr txBox="1">
            <a:spLocks/>
          </p:cNvSpPr>
          <p:nvPr/>
        </p:nvSpPr>
        <p:spPr>
          <a:xfrm>
            <a:off x="2272378" y="3719425"/>
            <a:ext cx="452989" cy="249167"/>
          </a:xfrm>
          <a:prstGeom prst="rect">
            <a:avLst/>
          </a:prstGeom>
        </p:spPr>
        <p:txBody>
          <a:bodyPr/>
          <a:lstStyle>
            <a:defPPr>
              <a:defRPr lang="en-US"/>
            </a:defPPr>
            <a:lvl1pPr marL="0" algn="l" defTabSz="914400" rtl="0" eaLnBrk="1" latinLnBrk="0" hangingPunct="1">
              <a:defRPr sz="1000" u="none" kern="1200">
                <a:solidFill>
                  <a:schemeClr val="bg1">
                    <a:lumMod val="50000"/>
                  </a:schemeClr>
                </a:solidFill>
                <a:effectLst/>
                <a:latin typeface="Work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dirty="0"/>
              <a:t>NO</a:t>
            </a:r>
            <a:endParaRPr lang="en-US" sz="1100" dirty="0"/>
          </a:p>
        </p:txBody>
      </p:sp>
      <p:sp>
        <p:nvSpPr>
          <p:cNvPr id="90" name="Footer Placeholder 4">
            <a:extLst>
              <a:ext uri="{FF2B5EF4-FFF2-40B4-BE49-F238E27FC236}">
                <a16:creationId xmlns:a16="http://schemas.microsoft.com/office/drawing/2014/main" id="{196C52B2-F87A-284F-8383-A93AF6FC398D}"/>
              </a:ext>
            </a:extLst>
          </p:cNvPr>
          <p:cNvSpPr txBox="1">
            <a:spLocks/>
          </p:cNvSpPr>
          <p:nvPr/>
        </p:nvSpPr>
        <p:spPr>
          <a:xfrm>
            <a:off x="2314354" y="4928137"/>
            <a:ext cx="452989" cy="249167"/>
          </a:xfrm>
          <a:prstGeom prst="rect">
            <a:avLst/>
          </a:prstGeom>
        </p:spPr>
        <p:txBody>
          <a:bodyPr/>
          <a:lstStyle>
            <a:defPPr>
              <a:defRPr lang="en-US"/>
            </a:defPPr>
            <a:lvl1pPr marL="0" algn="l" defTabSz="914400" rtl="0" eaLnBrk="1" latinLnBrk="0" hangingPunct="1">
              <a:defRPr sz="1000" u="none" kern="1200">
                <a:solidFill>
                  <a:schemeClr val="bg1">
                    <a:lumMod val="50000"/>
                  </a:schemeClr>
                </a:solidFill>
                <a:effectLst/>
                <a:latin typeface="Work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dirty="0"/>
              <a:t>NO</a:t>
            </a:r>
            <a:endParaRPr lang="en-US" sz="1100" dirty="0"/>
          </a:p>
        </p:txBody>
      </p:sp>
      <p:sp>
        <p:nvSpPr>
          <p:cNvPr id="91" name="Footer Placeholder 4">
            <a:extLst>
              <a:ext uri="{FF2B5EF4-FFF2-40B4-BE49-F238E27FC236}">
                <a16:creationId xmlns:a16="http://schemas.microsoft.com/office/drawing/2014/main" id="{A8D216DB-5031-6D4E-8A44-F74BB4B428D3}"/>
              </a:ext>
            </a:extLst>
          </p:cNvPr>
          <p:cNvSpPr txBox="1">
            <a:spLocks/>
          </p:cNvSpPr>
          <p:nvPr/>
        </p:nvSpPr>
        <p:spPr>
          <a:xfrm>
            <a:off x="3965860" y="4441440"/>
            <a:ext cx="452989" cy="249167"/>
          </a:xfrm>
          <a:prstGeom prst="rect">
            <a:avLst/>
          </a:prstGeom>
        </p:spPr>
        <p:txBody>
          <a:bodyPr/>
          <a:lstStyle>
            <a:defPPr>
              <a:defRPr lang="en-US"/>
            </a:defPPr>
            <a:lvl1pPr marL="0" algn="l" defTabSz="914400" rtl="0" eaLnBrk="1" latinLnBrk="0" hangingPunct="1">
              <a:defRPr sz="1000" u="none" kern="1200">
                <a:solidFill>
                  <a:schemeClr val="bg1">
                    <a:lumMod val="50000"/>
                  </a:schemeClr>
                </a:solidFill>
                <a:effectLst/>
                <a:latin typeface="Work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dirty="0"/>
              <a:t>NO</a:t>
            </a:r>
            <a:endParaRPr lang="en-US" sz="1100" dirty="0"/>
          </a:p>
        </p:txBody>
      </p:sp>
      <p:sp>
        <p:nvSpPr>
          <p:cNvPr id="92" name="Footer Placeholder 4">
            <a:extLst>
              <a:ext uri="{FF2B5EF4-FFF2-40B4-BE49-F238E27FC236}">
                <a16:creationId xmlns:a16="http://schemas.microsoft.com/office/drawing/2014/main" id="{2B701ED6-8AD6-7841-8040-5FA7495D5334}"/>
              </a:ext>
            </a:extLst>
          </p:cNvPr>
          <p:cNvSpPr txBox="1">
            <a:spLocks/>
          </p:cNvSpPr>
          <p:nvPr/>
        </p:nvSpPr>
        <p:spPr>
          <a:xfrm>
            <a:off x="5633776" y="5769269"/>
            <a:ext cx="452989" cy="249167"/>
          </a:xfrm>
          <a:prstGeom prst="rect">
            <a:avLst/>
          </a:prstGeom>
        </p:spPr>
        <p:txBody>
          <a:bodyPr/>
          <a:lstStyle>
            <a:defPPr>
              <a:defRPr lang="en-US"/>
            </a:defPPr>
            <a:lvl1pPr marL="0" algn="l" defTabSz="914400" rtl="0" eaLnBrk="1" latinLnBrk="0" hangingPunct="1">
              <a:defRPr sz="1000" u="none" kern="1200">
                <a:solidFill>
                  <a:schemeClr val="bg1">
                    <a:lumMod val="50000"/>
                  </a:schemeClr>
                </a:solidFill>
                <a:effectLst/>
                <a:latin typeface="Work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dirty="0"/>
              <a:t>NO</a:t>
            </a:r>
            <a:endParaRPr lang="en-US" sz="1100" dirty="0"/>
          </a:p>
        </p:txBody>
      </p:sp>
      <p:sp>
        <p:nvSpPr>
          <p:cNvPr id="38" name="Footer Placeholder 4">
            <a:extLst>
              <a:ext uri="{FF2B5EF4-FFF2-40B4-BE49-F238E27FC236}">
                <a16:creationId xmlns:a16="http://schemas.microsoft.com/office/drawing/2014/main" id="{2C84E5E4-2F9B-4234-99D6-D51362CDCEE2}"/>
              </a:ext>
            </a:extLst>
          </p:cNvPr>
          <p:cNvSpPr txBox="1">
            <a:spLocks/>
          </p:cNvSpPr>
          <p:nvPr/>
        </p:nvSpPr>
        <p:spPr>
          <a:xfrm>
            <a:off x="5706344" y="3670955"/>
            <a:ext cx="452989" cy="249167"/>
          </a:xfrm>
          <a:prstGeom prst="rect">
            <a:avLst/>
          </a:prstGeom>
        </p:spPr>
        <p:txBody>
          <a:bodyPr/>
          <a:lstStyle>
            <a:defPPr>
              <a:defRPr lang="en-US"/>
            </a:defPPr>
            <a:lvl1pPr marL="0" algn="l" defTabSz="914400" rtl="0" eaLnBrk="1" latinLnBrk="0" hangingPunct="1">
              <a:defRPr sz="1000" u="none" kern="1200">
                <a:solidFill>
                  <a:schemeClr val="bg1">
                    <a:lumMod val="50000"/>
                  </a:schemeClr>
                </a:solidFill>
                <a:effectLst/>
                <a:latin typeface="Work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dirty="0"/>
              <a:t>NO</a:t>
            </a:r>
            <a:endParaRPr lang="en-US" sz="1100" dirty="0"/>
          </a:p>
        </p:txBody>
      </p:sp>
      <p:cxnSp>
        <p:nvCxnSpPr>
          <p:cNvPr id="39" name="Straight Arrow Connector 38">
            <a:extLst>
              <a:ext uri="{FF2B5EF4-FFF2-40B4-BE49-F238E27FC236}">
                <a16:creationId xmlns:a16="http://schemas.microsoft.com/office/drawing/2014/main" id="{C35388F0-A2CC-4108-8D2F-F1F0F3038B1B}"/>
              </a:ext>
            </a:extLst>
          </p:cNvPr>
          <p:cNvCxnSpPr>
            <a:cxnSpLocks/>
            <a:stCxn id="52" idx="2"/>
          </p:cNvCxnSpPr>
          <p:nvPr/>
        </p:nvCxnSpPr>
        <p:spPr>
          <a:xfrm>
            <a:off x="6133893" y="3497516"/>
            <a:ext cx="1158" cy="605110"/>
          </a:xfrm>
          <a:prstGeom prst="straightConnector1">
            <a:avLst/>
          </a:prstGeom>
          <a:ln w="19050">
            <a:solidFill>
              <a:schemeClr val="tx1"/>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C926A79-227F-488E-8323-83FA35B191CA}"/>
              </a:ext>
            </a:extLst>
          </p:cNvPr>
          <p:cNvCxnSpPr>
            <a:cxnSpLocks/>
          </p:cNvCxnSpPr>
          <p:nvPr/>
        </p:nvCxnSpPr>
        <p:spPr>
          <a:xfrm>
            <a:off x="6103136" y="6140228"/>
            <a:ext cx="2214150" cy="0"/>
          </a:xfrm>
          <a:prstGeom prst="straightConnector1">
            <a:avLst/>
          </a:prstGeom>
          <a:ln w="19050">
            <a:solidFill>
              <a:schemeClr val="tx1"/>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5176AC6-B387-4336-8EB0-B988E2483B0F}"/>
              </a:ext>
            </a:extLst>
          </p:cNvPr>
          <p:cNvCxnSpPr>
            <a:cxnSpLocks/>
          </p:cNvCxnSpPr>
          <p:nvPr/>
        </p:nvCxnSpPr>
        <p:spPr>
          <a:xfrm>
            <a:off x="6096000" y="5647478"/>
            <a:ext cx="0" cy="492750"/>
          </a:xfrm>
          <a:prstGeom prst="straightConnector1">
            <a:avLst/>
          </a:prstGeom>
          <a:ln w="1905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02956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C58EF0-3696-9F4A-A63C-6D5A18D1BA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69527" y="0"/>
            <a:ext cx="6622472" cy="6849810"/>
          </a:xfrm>
          <a:prstGeom prst="rect">
            <a:avLst/>
          </a:prstGeom>
        </p:spPr>
      </p:pic>
      <p:sp>
        <p:nvSpPr>
          <p:cNvPr id="2" name="Title 1">
            <a:extLst>
              <a:ext uri="{FF2B5EF4-FFF2-40B4-BE49-F238E27FC236}">
                <a16:creationId xmlns:a16="http://schemas.microsoft.com/office/drawing/2014/main" id="{CBAD84B2-BDD7-B141-B464-6E0B03A86624}"/>
              </a:ext>
            </a:extLst>
          </p:cNvPr>
          <p:cNvSpPr>
            <a:spLocks noGrp="1"/>
          </p:cNvSpPr>
          <p:nvPr>
            <p:ph type="ctrTitle"/>
            <p:custDataLst>
              <p:tags r:id="rId2"/>
            </p:custDataLst>
          </p:nvPr>
        </p:nvSpPr>
        <p:spPr>
          <a:xfrm>
            <a:off x="238761" y="1011930"/>
            <a:ext cx="6382172" cy="768029"/>
          </a:xfrm>
        </p:spPr>
        <p:txBody>
          <a:bodyPr/>
          <a:lstStyle/>
          <a:p>
            <a:r>
              <a:rPr lang="en-US" dirty="0"/>
              <a:t>Travel to college</a:t>
            </a:r>
          </a:p>
        </p:txBody>
      </p:sp>
      <p:sp>
        <p:nvSpPr>
          <p:cNvPr id="3" name="Subtitle 2">
            <a:extLst>
              <a:ext uri="{FF2B5EF4-FFF2-40B4-BE49-F238E27FC236}">
                <a16:creationId xmlns:a16="http://schemas.microsoft.com/office/drawing/2014/main" id="{78C28A96-FE73-5C4F-A914-D0FA9DCB3232}"/>
              </a:ext>
            </a:extLst>
          </p:cNvPr>
          <p:cNvSpPr>
            <a:spLocks noGrp="1"/>
          </p:cNvSpPr>
          <p:nvPr>
            <p:ph type="subTitle" idx="1"/>
          </p:nvPr>
        </p:nvSpPr>
        <p:spPr>
          <a:xfrm>
            <a:off x="238760" y="2071282"/>
            <a:ext cx="5857240" cy="3680161"/>
          </a:xfrm>
        </p:spPr>
        <p:txBody>
          <a:bodyPr/>
          <a:lstStyle/>
          <a:p>
            <a:pPr>
              <a:lnSpc>
                <a:spcPct val="100000"/>
              </a:lnSpc>
            </a:pPr>
            <a:r>
              <a:rPr lang="en-US" sz="1800" dirty="0">
                <a:latin typeface="Calibri" panose="020F0502020204030204" pitchFamily="34" charset="0"/>
                <a:cs typeface="Calibri" panose="020F0502020204030204" pitchFamily="34" charset="0"/>
              </a:rPr>
              <a:t>Physical distancing is advised when travelling in vehicles to and from college.</a:t>
            </a:r>
          </a:p>
          <a:p>
            <a:pPr>
              <a:lnSpc>
                <a:spcPct val="100000"/>
              </a:lnSpc>
            </a:pPr>
            <a:r>
              <a:rPr lang="en-US" sz="1800" dirty="0">
                <a:latin typeface="Calibri" panose="020F0502020204030204" pitchFamily="34" charset="0"/>
                <a:cs typeface="Calibri" panose="020F0502020204030204" pitchFamily="34" charset="0"/>
              </a:rPr>
              <a:t>Suggested arrangements are as follows:</a:t>
            </a:r>
          </a:p>
          <a:p>
            <a:pPr marL="285750" indent="-285750">
              <a:lnSpc>
                <a:spcPct val="100000"/>
              </a:lnSpc>
              <a:buFont typeface="Wingdings" pitchFamily="2" charset="2"/>
              <a:buChar char="§"/>
            </a:pPr>
            <a:r>
              <a:rPr lang="en-US" sz="1800" dirty="0">
                <a:latin typeface="Calibri" panose="020F0502020204030204" pitchFamily="34" charset="0"/>
                <a:cs typeface="Calibri" panose="020F0502020204030204" pitchFamily="34" charset="0"/>
              </a:rPr>
              <a:t>Single occupancy of vehicles is preferable</a:t>
            </a:r>
          </a:p>
          <a:p>
            <a:pPr marL="285750" indent="-285750">
              <a:lnSpc>
                <a:spcPct val="100000"/>
              </a:lnSpc>
              <a:buFont typeface="Wingdings" pitchFamily="2" charset="2"/>
              <a:buChar char="§"/>
            </a:pPr>
            <a:r>
              <a:rPr lang="en-US" sz="1800" dirty="0">
                <a:latin typeface="Calibri" panose="020F0502020204030204" pitchFamily="34" charset="0"/>
                <a:cs typeface="Calibri" panose="020F0502020204030204" pitchFamily="34" charset="0"/>
              </a:rPr>
              <a:t>If this is not possible, sit as far apart as the vehicle allows and ventilate the vehicle by opening windows.</a:t>
            </a:r>
          </a:p>
          <a:p>
            <a:pPr>
              <a:lnSpc>
                <a:spcPct val="100000"/>
              </a:lnSpc>
            </a:pPr>
            <a:endParaRPr lang="en-US" sz="1800" dirty="0">
              <a:latin typeface="Calibri" panose="020F0502020204030204" pitchFamily="34" charset="0"/>
              <a:cs typeface="Calibri" panose="020F0502020204030204" pitchFamily="34" charset="0"/>
            </a:endParaRPr>
          </a:p>
          <a:p>
            <a:pPr>
              <a:lnSpc>
                <a:spcPct val="100000"/>
              </a:lnSpc>
            </a:pPr>
            <a:r>
              <a:rPr lang="en-US" sz="1800" dirty="0">
                <a:latin typeface="Calibri" panose="020F0502020204030204" pitchFamily="34" charset="0"/>
                <a:cs typeface="Calibri" panose="020F0502020204030204" pitchFamily="34" charset="0"/>
              </a:rPr>
              <a:t>Avoid using public transport where possible, but if doing so: </a:t>
            </a:r>
          </a:p>
          <a:p>
            <a:pPr marL="285750" indent="-285750">
              <a:lnSpc>
                <a:spcPct val="100000"/>
              </a:lnSpc>
              <a:buFont typeface="Wingdings" pitchFamily="2" charset="2"/>
              <a:buChar char="§"/>
            </a:pPr>
            <a:r>
              <a:rPr lang="en-US" sz="1800" dirty="0">
                <a:latin typeface="Calibri" panose="020F0502020204030204" pitchFamily="34" charset="0"/>
                <a:cs typeface="Calibri" panose="020F0502020204030204" pitchFamily="34" charset="0"/>
              </a:rPr>
              <a:t>Avoid peak travel times</a:t>
            </a:r>
          </a:p>
          <a:p>
            <a:pPr marL="285750" indent="-285750">
              <a:lnSpc>
                <a:spcPct val="100000"/>
              </a:lnSpc>
              <a:buFont typeface="Wingdings" pitchFamily="2" charset="2"/>
              <a:buChar char="§"/>
            </a:pPr>
            <a:r>
              <a:rPr lang="en-US" sz="1800" dirty="0">
                <a:latin typeface="Calibri" panose="020F0502020204030204" pitchFamily="34" charset="0"/>
                <a:cs typeface="Calibri" panose="020F0502020204030204" pitchFamily="34" charset="0"/>
              </a:rPr>
              <a:t>A face covering MUST be worn.</a:t>
            </a:r>
          </a:p>
          <a:p>
            <a:pPr marL="285750" indent="-285750">
              <a:lnSpc>
                <a:spcPct val="100000"/>
              </a:lnSpc>
              <a:buFont typeface="Wingdings" pitchFamily="2" charset="2"/>
              <a:buChar char="§"/>
            </a:pPr>
            <a:endParaRPr lang="en-US" sz="1800" dirty="0">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9896B0D7-56C8-6844-BECD-4C3AE83BC981}"/>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solidFill>
                <a:effectLst/>
                <a:latin typeface="Work Sans" pitchFamily="2" charset="77"/>
              </a:defRPr>
            </a:lvl1pPr>
          </a:lstStyle>
          <a:p>
            <a:r>
              <a:rPr lang="en-GB" dirty="0" err="1"/>
              <a:t>www.cicvforum.co.uk</a:t>
            </a:r>
            <a:endParaRPr lang="en-US" dirty="0"/>
          </a:p>
        </p:txBody>
      </p:sp>
      <p:sp>
        <p:nvSpPr>
          <p:cNvPr id="6" name="Slide Number Placeholder 5">
            <a:extLst>
              <a:ext uri="{FF2B5EF4-FFF2-40B4-BE49-F238E27FC236}">
                <a16:creationId xmlns:a16="http://schemas.microsoft.com/office/drawing/2014/main" id="{F8DEFD2C-D1F8-3743-9936-BA38FFDFFD4F}"/>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solidFill>
                <a:latin typeface="Work Sans" pitchFamily="2" charset="77"/>
              </a:defRPr>
            </a:lvl1pPr>
          </a:lstStyle>
          <a:p>
            <a:fld id="{0085EF55-50B4-814F-989D-FEC14E268F23}" type="slidenum">
              <a:rPr lang="en-US" smtClean="0"/>
              <a:pPr/>
              <a:t>11</a:t>
            </a:fld>
            <a:endParaRPr lang="en-US" dirty="0"/>
          </a:p>
        </p:txBody>
      </p:sp>
      <p:pic>
        <p:nvPicPr>
          <p:cNvPr id="9" name="Picture 8">
            <a:extLst>
              <a:ext uri="{FF2B5EF4-FFF2-40B4-BE49-F238E27FC236}">
                <a16:creationId xmlns:a16="http://schemas.microsoft.com/office/drawing/2014/main" id="{02A0FF32-A07B-C344-9929-D37D38520A4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184111" y="369937"/>
            <a:ext cx="1652249" cy="628693"/>
          </a:xfrm>
          <a:prstGeom prst="rect">
            <a:avLst/>
          </a:prstGeom>
        </p:spPr>
      </p:pic>
    </p:spTree>
    <p:custDataLst>
      <p:tags r:id="rId1"/>
    </p:custDataLst>
    <p:extLst>
      <p:ext uri="{BB962C8B-B14F-4D97-AF65-F5344CB8AC3E}">
        <p14:creationId xmlns:p14="http://schemas.microsoft.com/office/powerpoint/2010/main" val="1591989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8E6F8D-0991-DB47-9B69-52BC3D355D1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422605" y="0"/>
            <a:ext cx="6769394" cy="6849809"/>
          </a:xfrm>
          <a:prstGeom prst="rect">
            <a:avLst/>
          </a:prstGeom>
        </p:spPr>
      </p:pic>
      <p:sp>
        <p:nvSpPr>
          <p:cNvPr id="2" name="Title 1">
            <a:extLst>
              <a:ext uri="{FF2B5EF4-FFF2-40B4-BE49-F238E27FC236}">
                <a16:creationId xmlns:a16="http://schemas.microsoft.com/office/drawing/2014/main" id="{CBAD84B2-BDD7-B141-B464-6E0B03A86624}"/>
              </a:ext>
            </a:extLst>
          </p:cNvPr>
          <p:cNvSpPr>
            <a:spLocks noGrp="1"/>
          </p:cNvSpPr>
          <p:nvPr>
            <p:ph type="ctrTitle"/>
          </p:nvPr>
        </p:nvSpPr>
        <p:spPr>
          <a:xfrm>
            <a:off x="238761" y="1960600"/>
            <a:ext cx="6382172" cy="768029"/>
          </a:xfrm>
        </p:spPr>
        <p:txBody>
          <a:bodyPr/>
          <a:lstStyle/>
          <a:p>
            <a:r>
              <a:rPr lang="en-US" dirty="0"/>
              <a:t>Tools, equipment and plant</a:t>
            </a:r>
          </a:p>
        </p:txBody>
      </p:sp>
      <p:sp>
        <p:nvSpPr>
          <p:cNvPr id="3" name="Subtitle 2">
            <a:extLst>
              <a:ext uri="{FF2B5EF4-FFF2-40B4-BE49-F238E27FC236}">
                <a16:creationId xmlns:a16="http://schemas.microsoft.com/office/drawing/2014/main" id="{78C28A96-FE73-5C4F-A914-D0FA9DCB3232}"/>
              </a:ext>
            </a:extLst>
          </p:cNvPr>
          <p:cNvSpPr>
            <a:spLocks noGrp="1"/>
          </p:cNvSpPr>
          <p:nvPr>
            <p:ph type="subTitle" idx="1"/>
          </p:nvPr>
        </p:nvSpPr>
        <p:spPr>
          <a:xfrm>
            <a:off x="238760" y="3014331"/>
            <a:ext cx="5183845" cy="3290777"/>
          </a:xfrm>
        </p:spPr>
        <p:txBody>
          <a:bodyPr/>
          <a:lstStyle/>
          <a:p>
            <a:pPr marL="285750" indent="-285750">
              <a:lnSpc>
                <a:spcPct val="100000"/>
              </a:lnSpc>
              <a:buFont typeface="Wingdings" pitchFamily="2" charset="2"/>
              <a:buChar char="§"/>
            </a:pPr>
            <a:r>
              <a:rPr lang="en-US" sz="1800" dirty="0">
                <a:latin typeface="Calibri" panose="020F0502020204030204" pitchFamily="34" charset="0"/>
                <a:cs typeface="Calibri" panose="020F0502020204030204" pitchFamily="34" charset="0"/>
              </a:rPr>
              <a:t>All tools and equipment should be properly </a:t>
            </a:r>
            <a:r>
              <a:rPr lang="en-US" sz="1800" dirty="0" err="1">
                <a:latin typeface="Calibri" panose="020F0502020204030204" pitchFamily="34" charset="0"/>
                <a:cs typeface="Calibri" panose="020F0502020204030204" pitchFamily="34" charset="0"/>
              </a:rPr>
              <a:t>sanitised</a:t>
            </a:r>
            <a:r>
              <a:rPr lang="en-US" sz="1800" dirty="0">
                <a:latin typeface="Calibri" panose="020F0502020204030204" pitchFamily="34" charset="0"/>
                <a:cs typeface="Calibri" panose="020F0502020204030204" pitchFamily="34" charset="0"/>
              </a:rPr>
              <a:t> as frequently as possible to prevent cross-contamination.</a:t>
            </a:r>
            <a:endParaRPr lang="en-GB" sz="1800" dirty="0">
              <a:latin typeface="Calibri" panose="020F0502020204030204" pitchFamily="34" charset="0"/>
              <a:cs typeface="Calibri" panose="020F0502020204030204" pitchFamily="34" charset="0"/>
            </a:endParaRPr>
          </a:p>
          <a:p>
            <a:pPr marL="285750" indent="-285750">
              <a:lnSpc>
                <a:spcPct val="100000"/>
              </a:lnSpc>
              <a:buFont typeface="Wingdings" pitchFamily="2" charset="2"/>
              <a:buChar char="§"/>
            </a:pPr>
            <a:r>
              <a:rPr lang="en-US" sz="1800" dirty="0">
                <a:latin typeface="Calibri" panose="020F0502020204030204" pitchFamily="34" charset="0"/>
                <a:cs typeface="Calibri" panose="020F0502020204030204" pitchFamily="34" charset="0"/>
              </a:rPr>
              <a:t>Where possible, ensure only one person uses the same tool, equipment and plant. </a:t>
            </a:r>
          </a:p>
          <a:p>
            <a:pPr marL="285750" indent="-285750">
              <a:lnSpc>
                <a:spcPct val="100000"/>
              </a:lnSpc>
              <a:buFont typeface="Wingdings" pitchFamily="2" charset="2"/>
              <a:buChar char="§"/>
            </a:pPr>
            <a:r>
              <a:rPr lang="en-US" sz="1800" dirty="0">
                <a:latin typeface="Calibri" panose="020F0502020204030204" pitchFamily="34" charset="0"/>
                <a:cs typeface="Calibri" panose="020F0502020204030204" pitchFamily="34" charset="0"/>
              </a:rPr>
              <a:t>Provide cleaning materials and disinfectant so tools can be wiped down between each user. </a:t>
            </a:r>
          </a:p>
          <a:p>
            <a:pPr marL="285750" indent="-285750">
              <a:lnSpc>
                <a:spcPct val="100000"/>
              </a:lnSpc>
              <a:buFont typeface="Wingdings" pitchFamily="2" charset="2"/>
              <a:buChar char="§"/>
            </a:pPr>
            <a:r>
              <a:rPr lang="en-US" sz="1800" dirty="0" err="1">
                <a:latin typeface="Calibri" panose="020F0502020204030204" pitchFamily="34" charset="0"/>
                <a:cs typeface="Calibri" panose="020F0502020204030204" pitchFamily="34" charset="0"/>
              </a:rPr>
              <a:t>Organise</a:t>
            </a:r>
            <a:r>
              <a:rPr lang="en-US" sz="1800" dirty="0">
                <a:latin typeface="Calibri" panose="020F0502020204030204" pitchFamily="34" charset="0"/>
                <a:cs typeface="Calibri" panose="020F0502020204030204" pitchFamily="34" charset="0"/>
              </a:rPr>
              <a:t> work practices to eliminate and reduce transmission points and coach college personnel on the same.</a:t>
            </a:r>
            <a:endParaRPr lang="en-GB" sz="1800" dirty="0">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C0B83127-D95C-DF4D-99A8-E2BEAF63D24C}"/>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solidFill>
                <a:effectLst/>
                <a:latin typeface="Work Sans" pitchFamily="2" charset="77"/>
              </a:defRPr>
            </a:lvl1pPr>
          </a:lstStyle>
          <a:p>
            <a:r>
              <a:rPr lang="en-GB" dirty="0" err="1"/>
              <a:t>www.cicvforum.co.uk</a:t>
            </a:r>
            <a:endParaRPr lang="en-US" dirty="0"/>
          </a:p>
        </p:txBody>
      </p:sp>
      <p:sp>
        <p:nvSpPr>
          <p:cNvPr id="6" name="Slide Number Placeholder 5">
            <a:extLst>
              <a:ext uri="{FF2B5EF4-FFF2-40B4-BE49-F238E27FC236}">
                <a16:creationId xmlns:a16="http://schemas.microsoft.com/office/drawing/2014/main" id="{13838AD6-A1B4-214B-BC7C-E692249BFAEA}"/>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solidFill>
                <a:latin typeface="Work Sans" pitchFamily="2" charset="77"/>
              </a:defRPr>
            </a:lvl1pPr>
          </a:lstStyle>
          <a:p>
            <a:fld id="{0085EF55-50B4-814F-989D-FEC14E268F23}" type="slidenum">
              <a:rPr lang="en-US" smtClean="0"/>
              <a:pPr/>
              <a:t>12</a:t>
            </a:fld>
            <a:endParaRPr lang="en-US" dirty="0"/>
          </a:p>
        </p:txBody>
      </p:sp>
      <p:pic>
        <p:nvPicPr>
          <p:cNvPr id="8" name="Picture 7">
            <a:extLst>
              <a:ext uri="{FF2B5EF4-FFF2-40B4-BE49-F238E27FC236}">
                <a16:creationId xmlns:a16="http://schemas.microsoft.com/office/drawing/2014/main" id="{467E7138-EB8E-D74F-A7C9-E65173542E1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184111" y="369937"/>
            <a:ext cx="1652249" cy="628693"/>
          </a:xfrm>
          <a:prstGeom prst="rect">
            <a:avLst/>
          </a:prstGeom>
        </p:spPr>
      </p:pic>
    </p:spTree>
    <p:custDataLst>
      <p:tags r:id="rId1"/>
    </p:custDataLst>
    <p:extLst>
      <p:ext uri="{BB962C8B-B14F-4D97-AF65-F5344CB8AC3E}">
        <p14:creationId xmlns:p14="http://schemas.microsoft.com/office/powerpoint/2010/main" val="1355358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F0C926-415C-C94E-A302-4DC74476E1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11091" y="0"/>
            <a:ext cx="6580908" cy="6849810"/>
          </a:xfrm>
          <a:prstGeom prst="rect">
            <a:avLst/>
          </a:prstGeom>
        </p:spPr>
      </p:pic>
      <p:sp>
        <p:nvSpPr>
          <p:cNvPr id="2" name="Title 1">
            <a:extLst>
              <a:ext uri="{FF2B5EF4-FFF2-40B4-BE49-F238E27FC236}">
                <a16:creationId xmlns:a16="http://schemas.microsoft.com/office/drawing/2014/main" id="{CBAD84B2-BDD7-B141-B464-6E0B03A86624}"/>
              </a:ext>
            </a:extLst>
          </p:cNvPr>
          <p:cNvSpPr>
            <a:spLocks noGrp="1"/>
          </p:cNvSpPr>
          <p:nvPr>
            <p:ph type="ctrTitle"/>
          </p:nvPr>
        </p:nvSpPr>
        <p:spPr>
          <a:xfrm>
            <a:off x="238761" y="1303867"/>
            <a:ext cx="6382172" cy="768029"/>
          </a:xfrm>
        </p:spPr>
        <p:txBody>
          <a:bodyPr/>
          <a:lstStyle/>
          <a:p>
            <a:r>
              <a:rPr lang="en-US" dirty="0"/>
              <a:t>Toilet facilities</a:t>
            </a:r>
          </a:p>
        </p:txBody>
      </p:sp>
      <p:sp>
        <p:nvSpPr>
          <p:cNvPr id="3" name="Subtitle 2">
            <a:extLst>
              <a:ext uri="{FF2B5EF4-FFF2-40B4-BE49-F238E27FC236}">
                <a16:creationId xmlns:a16="http://schemas.microsoft.com/office/drawing/2014/main" id="{78C28A96-FE73-5C4F-A914-D0FA9DCB3232}"/>
              </a:ext>
            </a:extLst>
          </p:cNvPr>
          <p:cNvSpPr>
            <a:spLocks noGrp="1"/>
          </p:cNvSpPr>
          <p:nvPr>
            <p:ph type="subTitle" idx="1"/>
          </p:nvPr>
        </p:nvSpPr>
        <p:spPr>
          <a:xfrm>
            <a:off x="238761" y="2357598"/>
            <a:ext cx="5857240" cy="3947509"/>
          </a:xfrm>
        </p:spPr>
        <p:txBody>
          <a:bodyPr/>
          <a:lstStyle/>
          <a:p>
            <a:pPr>
              <a:lnSpc>
                <a:spcPct val="100000"/>
              </a:lnSpc>
            </a:pPr>
            <a:r>
              <a:rPr lang="en-US" sz="1800" dirty="0">
                <a:latin typeface="Calibri" panose="020F0502020204030204" pitchFamily="34" charset="0"/>
                <a:cs typeface="Calibri" panose="020F0502020204030204" pitchFamily="34" charset="0"/>
              </a:rPr>
              <a:t>Restrict the number of people using toilets at any one time. </a:t>
            </a:r>
          </a:p>
          <a:p>
            <a:pPr>
              <a:lnSpc>
                <a:spcPct val="100000"/>
              </a:lnSpc>
            </a:pPr>
            <a:r>
              <a:rPr lang="en-US" sz="1800" dirty="0">
                <a:latin typeface="Calibri" panose="020F0502020204030204" pitchFamily="34" charset="0"/>
                <a:cs typeface="Calibri" panose="020F0502020204030204" pitchFamily="34" charset="0"/>
              </a:rPr>
              <a:t>Ensure a physical distance is maintained while using the toilets.</a:t>
            </a:r>
          </a:p>
          <a:p>
            <a:pPr>
              <a:lnSpc>
                <a:spcPct val="100000"/>
              </a:lnSpc>
            </a:pPr>
            <a:r>
              <a:rPr lang="en-US" sz="1800" dirty="0">
                <a:latin typeface="Calibri" panose="020F0502020204030204" pitchFamily="34" charset="0"/>
                <a:cs typeface="Calibri" panose="020F0502020204030204" pitchFamily="34" charset="0"/>
              </a:rPr>
              <a:t>Implement an appropriate COVID-19 hygiene regime:</a:t>
            </a:r>
          </a:p>
          <a:p>
            <a:pPr marL="285750" indent="-285750">
              <a:lnSpc>
                <a:spcPct val="100000"/>
              </a:lnSpc>
              <a:buFont typeface="Wingdings" pitchFamily="2" charset="2"/>
              <a:buChar char="§"/>
            </a:pPr>
            <a:r>
              <a:rPr lang="en-US" sz="1800" dirty="0">
                <a:latin typeface="Calibri" panose="020F0502020204030204" pitchFamily="34" charset="0"/>
                <a:cs typeface="Calibri" panose="020F0502020204030204" pitchFamily="34" charset="0"/>
              </a:rPr>
              <a:t>Ensure visual hand washing guides are clearly visible and can be understood by all.</a:t>
            </a:r>
          </a:p>
          <a:p>
            <a:pPr marL="285750" indent="-285750">
              <a:lnSpc>
                <a:spcPct val="100000"/>
              </a:lnSpc>
              <a:buFont typeface="Wingdings" pitchFamily="2" charset="2"/>
              <a:buChar char="§"/>
            </a:pPr>
            <a:r>
              <a:rPr lang="en-US" sz="1800" dirty="0">
                <a:latin typeface="Calibri" panose="020F0502020204030204" pitchFamily="34" charset="0"/>
                <a:cs typeface="Calibri" panose="020F0502020204030204" pitchFamily="34" charset="0"/>
              </a:rPr>
              <a:t>Enhance the cleaning regime in all toilets, particularly door handles, locks and flush handles.</a:t>
            </a:r>
          </a:p>
          <a:p>
            <a:pPr marL="285750" indent="-285750">
              <a:lnSpc>
                <a:spcPct val="100000"/>
              </a:lnSpc>
              <a:buFont typeface="Wingdings" pitchFamily="2" charset="2"/>
              <a:buChar char="§"/>
            </a:pPr>
            <a:r>
              <a:rPr lang="en-US" sz="1800" dirty="0">
                <a:latin typeface="Calibri" panose="020F0502020204030204" pitchFamily="34" charset="0"/>
                <a:cs typeface="Calibri" panose="020F0502020204030204" pitchFamily="34" charset="0"/>
              </a:rPr>
              <a:t>Provide suitable and sufficient rubbish bins for hand towels, with regular removal and disposal.</a:t>
            </a:r>
            <a:endParaRPr lang="en-GB" sz="1800" dirty="0">
              <a:latin typeface="Calibri" panose="020F0502020204030204" pitchFamily="34" charset="0"/>
              <a:cs typeface="Calibri" panose="020F0502020204030204" pitchFamily="34" charset="0"/>
            </a:endParaRPr>
          </a:p>
          <a:p>
            <a:pPr>
              <a:lnSpc>
                <a:spcPct val="100000"/>
              </a:lnSpc>
            </a:pPr>
            <a:endParaRPr lang="en-GB" sz="1800" dirty="0">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26BB3DAE-C278-C740-9C01-922D8F05736E}"/>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solidFill>
                <a:effectLst/>
                <a:latin typeface="Work Sans" pitchFamily="2" charset="77"/>
              </a:defRPr>
            </a:lvl1pPr>
          </a:lstStyle>
          <a:p>
            <a:r>
              <a:rPr lang="en-GB" dirty="0" err="1"/>
              <a:t>www.cicvforum.co.uk</a:t>
            </a:r>
            <a:endParaRPr lang="en-US" dirty="0"/>
          </a:p>
        </p:txBody>
      </p:sp>
      <p:sp>
        <p:nvSpPr>
          <p:cNvPr id="6" name="Slide Number Placeholder 5">
            <a:extLst>
              <a:ext uri="{FF2B5EF4-FFF2-40B4-BE49-F238E27FC236}">
                <a16:creationId xmlns:a16="http://schemas.microsoft.com/office/drawing/2014/main" id="{21C4B5C6-7046-D44C-A5E8-BFF81F0E1F1D}"/>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solidFill>
                <a:latin typeface="Work Sans" pitchFamily="2" charset="77"/>
              </a:defRPr>
            </a:lvl1pPr>
          </a:lstStyle>
          <a:p>
            <a:fld id="{0085EF55-50B4-814F-989D-FEC14E268F23}" type="slidenum">
              <a:rPr lang="en-US" smtClean="0"/>
              <a:pPr/>
              <a:t>13</a:t>
            </a:fld>
            <a:endParaRPr lang="en-US" dirty="0"/>
          </a:p>
        </p:txBody>
      </p:sp>
      <p:pic>
        <p:nvPicPr>
          <p:cNvPr id="8" name="Picture 7">
            <a:extLst>
              <a:ext uri="{FF2B5EF4-FFF2-40B4-BE49-F238E27FC236}">
                <a16:creationId xmlns:a16="http://schemas.microsoft.com/office/drawing/2014/main" id="{BED94FAB-5392-9E46-9DF2-3EE0EC72D78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184111" y="369937"/>
            <a:ext cx="1652249" cy="628693"/>
          </a:xfrm>
          <a:prstGeom prst="rect">
            <a:avLst/>
          </a:prstGeom>
        </p:spPr>
      </p:pic>
    </p:spTree>
    <p:custDataLst>
      <p:tags r:id="rId1"/>
    </p:custDataLst>
    <p:extLst>
      <p:ext uri="{BB962C8B-B14F-4D97-AF65-F5344CB8AC3E}">
        <p14:creationId xmlns:p14="http://schemas.microsoft.com/office/powerpoint/2010/main" val="390661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39E52D-5B8C-ED48-835A-4444E913A1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24055" y="0"/>
            <a:ext cx="6767944" cy="6849810"/>
          </a:xfrm>
          <a:prstGeom prst="rect">
            <a:avLst/>
          </a:prstGeom>
        </p:spPr>
      </p:pic>
      <p:sp>
        <p:nvSpPr>
          <p:cNvPr id="2" name="Title 1">
            <a:extLst>
              <a:ext uri="{FF2B5EF4-FFF2-40B4-BE49-F238E27FC236}">
                <a16:creationId xmlns:a16="http://schemas.microsoft.com/office/drawing/2014/main" id="{CBAD84B2-BDD7-B141-B464-6E0B03A86624}"/>
              </a:ext>
            </a:extLst>
          </p:cNvPr>
          <p:cNvSpPr>
            <a:spLocks noGrp="1"/>
          </p:cNvSpPr>
          <p:nvPr>
            <p:ph type="ctrTitle"/>
          </p:nvPr>
        </p:nvSpPr>
        <p:spPr>
          <a:xfrm>
            <a:off x="238761" y="1599092"/>
            <a:ext cx="6382172" cy="768029"/>
          </a:xfrm>
        </p:spPr>
        <p:txBody>
          <a:bodyPr/>
          <a:lstStyle/>
          <a:p>
            <a:r>
              <a:rPr lang="en-US" sz="4800" dirty="0"/>
              <a:t>Canteens and eating arrangements / 1</a:t>
            </a:r>
          </a:p>
        </p:txBody>
      </p:sp>
      <p:sp>
        <p:nvSpPr>
          <p:cNvPr id="3" name="Subtitle 2">
            <a:extLst>
              <a:ext uri="{FF2B5EF4-FFF2-40B4-BE49-F238E27FC236}">
                <a16:creationId xmlns:a16="http://schemas.microsoft.com/office/drawing/2014/main" id="{78C28A96-FE73-5C4F-A914-D0FA9DCB3232}"/>
              </a:ext>
            </a:extLst>
          </p:cNvPr>
          <p:cNvSpPr>
            <a:spLocks noGrp="1"/>
          </p:cNvSpPr>
          <p:nvPr>
            <p:ph type="subTitle" idx="1"/>
          </p:nvPr>
        </p:nvSpPr>
        <p:spPr>
          <a:xfrm>
            <a:off x="238760" y="2652823"/>
            <a:ext cx="5630412" cy="3779874"/>
          </a:xfrm>
        </p:spPr>
        <p:txBody>
          <a:bodyPr/>
          <a:lstStyle/>
          <a:p>
            <a:pPr>
              <a:lnSpc>
                <a:spcPct val="100000"/>
              </a:lnSpc>
            </a:pPr>
            <a:r>
              <a:rPr lang="en-US" sz="1800" dirty="0">
                <a:latin typeface="Calibri" panose="020F0502020204030204" pitchFamily="34" charset="0"/>
                <a:cs typeface="Calibri" panose="020F0502020204030204" pitchFamily="34" charset="0"/>
              </a:rPr>
              <a:t>Where possible, apprentices and students should be advised to bring their own food and drink to college.</a:t>
            </a:r>
          </a:p>
          <a:p>
            <a:pPr>
              <a:lnSpc>
                <a:spcPct val="100000"/>
              </a:lnSpc>
            </a:pPr>
            <a:r>
              <a:rPr lang="en-US" sz="1800" dirty="0">
                <a:latin typeface="Calibri" panose="020F0502020204030204" pitchFamily="34" charset="0"/>
                <a:cs typeface="Calibri" panose="020F0502020204030204" pitchFamily="34" charset="0"/>
              </a:rPr>
              <a:t>Break times should always be staggered to reduce congestion and maintain physical distancing.</a:t>
            </a:r>
          </a:p>
          <a:p>
            <a:pPr>
              <a:lnSpc>
                <a:spcPct val="100000"/>
              </a:lnSpc>
            </a:pPr>
            <a:r>
              <a:rPr lang="en-US" sz="1800" dirty="0">
                <a:latin typeface="Calibri" panose="020F0502020204030204" pitchFamily="34" charset="0"/>
                <a:cs typeface="Calibri" panose="020F0502020204030204" pitchFamily="34" charset="0"/>
              </a:rPr>
              <a:t>Apprentices and students must be encouraged to wash their hands before eating.</a:t>
            </a:r>
            <a:endParaRPr lang="en-GB" sz="1800" dirty="0">
              <a:latin typeface="Calibri" panose="020F0502020204030204" pitchFamily="34" charset="0"/>
              <a:cs typeface="Calibri" panose="020F0502020204030204" pitchFamily="34" charset="0"/>
            </a:endParaRPr>
          </a:p>
          <a:p>
            <a:pPr>
              <a:lnSpc>
                <a:spcPct val="100000"/>
              </a:lnSpc>
            </a:pPr>
            <a:r>
              <a:rPr lang="en-US" sz="1800" dirty="0">
                <a:latin typeface="Calibri" panose="020F0502020204030204" pitchFamily="34" charset="0"/>
                <a:cs typeface="Calibri" panose="020F0502020204030204" pitchFamily="34" charset="0"/>
              </a:rPr>
              <a:t>Hand cleaning facilities or hand </a:t>
            </a:r>
            <a:r>
              <a:rPr lang="en-US" sz="1800" dirty="0" err="1">
                <a:latin typeface="Calibri" panose="020F0502020204030204" pitchFamily="34" charset="0"/>
                <a:cs typeface="Calibri" panose="020F0502020204030204" pitchFamily="34" charset="0"/>
              </a:rPr>
              <a:t>sanitiser</a:t>
            </a:r>
            <a:r>
              <a:rPr lang="en-US" sz="1800" dirty="0">
                <a:latin typeface="Calibri" panose="020F0502020204030204" pitchFamily="34" charset="0"/>
                <a:cs typeface="Calibri" panose="020F0502020204030204" pitchFamily="34" charset="0"/>
              </a:rPr>
              <a:t> should be available at the entrance and exit of any room where people eat. This should be used by all personnel when entering and leaving.</a:t>
            </a:r>
            <a:endParaRPr lang="en-GB" sz="1800" dirty="0">
              <a:latin typeface="Calibri" panose="020F0502020204030204" pitchFamily="34" charset="0"/>
              <a:cs typeface="Calibri" panose="020F0502020204030204" pitchFamily="34" charset="0"/>
            </a:endParaRPr>
          </a:p>
          <a:p>
            <a:pPr>
              <a:lnSpc>
                <a:spcPct val="100000"/>
              </a:lnSpc>
            </a:pPr>
            <a:endParaRPr lang="en-GB" sz="1800" dirty="0">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BAE66B81-CDFA-4042-A17B-46A58C257466}"/>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solidFill>
                <a:effectLst/>
                <a:latin typeface="Work Sans" pitchFamily="2" charset="77"/>
              </a:defRPr>
            </a:lvl1pPr>
          </a:lstStyle>
          <a:p>
            <a:r>
              <a:rPr lang="en-GB" dirty="0" err="1"/>
              <a:t>www.cicvforum.co.uk</a:t>
            </a:r>
            <a:endParaRPr lang="en-US" dirty="0"/>
          </a:p>
        </p:txBody>
      </p:sp>
      <p:sp>
        <p:nvSpPr>
          <p:cNvPr id="6" name="Slide Number Placeholder 5">
            <a:extLst>
              <a:ext uri="{FF2B5EF4-FFF2-40B4-BE49-F238E27FC236}">
                <a16:creationId xmlns:a16="http://schemas.microsoft.com/office/drawing/2014/main" id="{90CBF119-587D-8947-A7FC-5869F1B6CDA3}"/>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solidFill>
                <a:latin typeface="Work Sans" pitchFamily="2" charset="77"/>
              </a:defRPr>
            </a:lvl1pPr>
          </a:lstStyle>
          <a:p>
            <a:fld id="{0085EF55-50B4-814F-989D-FEC14E268F23}" type="slidenum">
              <a:rPr lang="en-US" smtClean="0"/>
              <a:pPr/>
              <a:t>14</a:t>
            </a:fld>
            <a:endParaRPr lang="en-US" dirty="0"/>
          </a:p>
        </p:txBody>
      </p:sp>
      <p:pic>
        <p:nvPicPr>
          <p:cNvPr id="8" name="Picture 7">
            <a:extLst>
              <a:ext uri="{FF2B5EF4-FFF2-40B4-BE49-F238E27FC236}">
                <a16:creationId xmlns:a16="http://schemas.microsoft.com/office/drawing/2014/main" id="{E18731E4-5CB5-754F-9B2F-AA1FB1147CD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184111" y="369937"/>
            <a:ext cx="1652249" cy="628693"/>
          </a:xfrm>
          <a:prstGeom prst="rect">
            <a:avLst/>
          </a:prstGeom>
        </p:spPr>
      </p:pic>
    </p:spTree>
    <p:custDataLst>
      <p:tags r:id="rId1"/>
    </p:custDataLst>
    <p:extLst>
      <p:ext uri="{BB962C8B-B14F-4D97-AF65-F5344CB8AC3E}">
        <p14:creationId xmlns:p14="http://schemas.microsoft.com/office/powerpoint/2010/main" val="4098799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FE603F-A0E8-CA43-A411-A80ADD591B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52655" y="0"/>
            <a:ext cx="6539344" cy="6849810"/>
          </a:xfrm>
          <a:prstGeom prst="rect">
            <a:avLst/>
          </a:prstGeom>
        </p:spPr>
      </p:pic>
      <p:sp>
        <p:nvSpPr>
          <p:cNvPr id="2" name="Title 1">
            <a:extLst>
              <a:ext uri="{FF2B5EF4-FFF2-40B4-BE49-F238E27FC236}">
                <a16:creationId xmlns:a16="http://schemas.microsoft.com/office/drawing/2014/main" id="{CBAD84B2-BDD7-B141-B464-6E0B03A86624}"/>
              </a:ext>
            </a:extLst>
          </p:cNvPr>
          <p:cNvSpPr>
            <a:spLocks noGrp="1"/>
          </p:cNvSpPr>
          <p:nvPr>
            <p:ph type="ctrTitle"/>
          </p:nvPr>
        </p:nvSpPr>
        <p:spPr>
          <a:xfrm>
            <a:off x="238761" y="2094342"/>
            <a:ext cx="6382172" cy="768029"/>
          </a:xfrm>
        </p:spPr>
        <p:txBody>
          <a:bodyPr/>
          <a:lstStyle/>
          <a:p>
            <a:r>
              <a:rPr lang="en-US" sz="4800" dirty="0"/>
              <a:t>Canteens and eating arrangements / 2</a:t>
            </a:r>
          </a:p>
        </p:txBody>
      </p:sp>
      <p:sp>
        <p:nvSpPr>
          <p:cNvPr id="3" name="Subtitle 2">
            <a:extLst>
              <a:ext uri="{FF2B5EF4-FFF2-40B4-BE49-F238E27FC236}">
                <a16:creationId xmlns:a16="http://schemas.microsoft.com/office/drawing/2014/main" id="{78C28A96-FE73-5C4F-A914-D0FA9DCB3232}"/>
              </a:ext>
            </a:extLst>
          </p:cNvPr>
          <p:cNvSpPr>
            <a:spLocks noGrp="1"/>
          </p:cNvSpPr>
          <p:nvPr>
            <p:ph type="subTitle" idx="1"/>
          </p:nvPr>
        </p:nvSpPr>
        <p:spPr>
          <a:xfrm>
            <a:off x="238760" y="3148073"/>
            <a:ext cx="5587882" cy="2844209"/>
          </a:xfrm>
        </p:spPr>
        <p:txBody>
          <a:bodyPr/>
          <a:lstStyle/>
          <a:p>
            <a:pPr>
              <a:lnSpc>
                <a:spcPct val="100000"/>
              </a:lnSpc>
            </a:pPr>
            <a:r>
              <a:rPr lang="en-US" sz="1800" dirty="0">
                <a:latin typeface="Calibri" panose="020F0502020204030204" pitchFamily="34" charset="0"/>
                <a:cs typeface="Calibri" panose="020F0502020204030204" pitchFamily="34" charset="0"/>
              </a:rPr>
              <a:t>Ensure staff, apprentices and students avoid physical contact and always follow physical distancing guidance while eating.</a:t>
            </a:r>
          </a:p>
          <a:p>
            <a:pPr>
              <a:lnSpc>
                <a:spcPct val="100000"/>
              </a:lnSpc>
            </a:pPr>
            <a:r>
              <a:rPr lang="en-US" sz="1800" dirty="0">
                <a:latin typeface="Calibri" panose="020F0502020204030204" pitchFamily="34" charset="0"/>
                <a:cs typeface="Calibri" panose="020F0502020204030204" pitchFamily="34" charset="0"/>
              </a:rPr>
              <a:t>Where catering is provided, consider using pre-prepared and wrapped food only.</a:t>
            </a:r>
          </a:p>
          <a:p>
            <a:pPr>
              <a:lnSpc>
                <a:spcPct val="100000"/>
              </a:lnSpc>
            </a:pPr>
            <a:r>
              <a:rPr lang="en-US" sz="1800" dirty="0">
                <a:latin typeface="Calibri" panose="020F0502020204030204" pitchFamily="34" charset="0"/>
                <a:cs typeface="Calibri" panose="020F0502020204030204" pitchFamily="34" charset="0"/>
              </a:rPr>
              <a:t>Wherever possible, payment should be taken by contactless card.</a:t>
            </a:r>
          </a:p>
          <a:p>
            <a:pPr>
              <a:lnSpc>
                <a:spcPct val="100000"/>
              </a:lnSpc>
            </a:pPr>
            <a:r>
              <a:rPr lang="en-US" sz="1800" dirty="0">
                <a:latin typeface="Calibri" panose="020F0502020204030204" pitchFamily="34" charset="0"/>
                <a:cs typeface="Calibri" panose="020F0502020204030204" pitchFamily="34" charset="0"/>
              </a:rPr>
              <a:t>Tables should be cleaned between each use and sittings based on a </a:t>
            </a:r>
            <a:r>
              <a:rPr lang="en-US" sz="1800" dirty="0" err="1">
                <a:latin typeface="Calibri" panose="020F0502020204030204" pitchFamily="34" charset="0"/>
                <a:cs typeface="Calibri" panose="020F0502020204030204" pitchFamily="34" charset="0"/>
              </a:rPr>
              <a:t>rota</a:t>
            </a:r>
            <a:r>
              <a:rPr lang="en-US" sz="1800" dirty="0">
                <a:latin typeface="Calibri" panose="020F0502020204030204" pitchFamily="34" charset="0"/>
                <a:cs typeface="Calibri" panose="020F0502020204030204" pitchFamily="34" charset="0"/>
              </a:rPr>
              <a:t> system.</a:t>
            </a:r>
          </a:p>
          <a:p>
            <a:pPr>
              <a:lnSpc>
                <a:spcPct val="100000"/>
              </a:lnSpc>
            </a:pPr>
            <a:endParaRPr lang="en-US" sz="1800" dirty="0">
              <a:latin typeface="Calibri" panose="020F0502020204030204" pitchFamily="34" charset="0"/>
              <a:cs typeface="Calibri" panose="020F0502020204030204" pitchFamily="34" charset="0"/>
            </a:endParaRPr>
          </a:p>
          <a:p>
            <a:pPr>
              <a:lnSpc>
                <a:spcPct val="100000"/>
              </a:lnSpc>
            </a:pPr>
            <a:endParaRPr lang="en-US" sz="1800" dirty="0">
              <a:latin typeface="Calibri" panose="020F0502020204030204" pitchFamily="34" charset="0"/>
              <a:cs typeface="Calibri" panose="020F0502020204030204" pitchFamily="34" charset="0"/>
            </a:endParaRPr>
          </a:p>
          <a:p>
            <a:pPr>
              <a:lnSpc>
                <a:spcPct val="100000"/>
              </a:lnSpc>
            </a:pPr>
            <a:endParaRPr lang="en-US" sz="1800" dirty="0">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548C17BC-7766-8E4F-ABE8-8CE9BBD775D7}"/>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solidFill>
                <a:effectLst/>
                <a:latin typeface="Work Sans" pitchFamily="2" charset="77"/>
              </a:defRPr>
            </a:lvl1pPr>
          </a:lstStyle>
          <a:p>
            <a:r>
              <a:rPr lang="en-GB" dirty="0" err="1"/>
              <a:t>www.cicvforum.co.uk</a:t>
            </a:r>
            <a:endParaRPr lang="en-US" dirty="0"/>
          </a:p>
        </p:txBody>
      </p:sp>
      <p:sp>
        <p:nvSpPr>
          <p:cNvPr id="6" name="Slide Number Placeholder 5">
            <a:extLst>
              <a:ext uri="{FF2B5EF4-FFF2-40B4-BE49-F238E27FC236}">
                <a16:creationId xmlns:a16="http://schemas.microsoft.com/office/drawing/2014/main" id="{5DDB579A-0BB6-5D4F-8E31-F9A3CA631BE6}"/>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solidFill>
                <a:latin typeface="Work Sans" pitchFamily="2" charset="77"/>
              </a:defRPr>
            </a:lvl1pPr>
          </a:lstStyle>
          <a:p>
            <a:fld id="{0085EF55-50B4-814F-989D-FEC14E268F23}" type="slidenum">
              <a:rPr lang="en-US" smtClean="0"/>
              <a:pPr/>
              <a:t>15</a:t>
            </a:fld>
            <a:endParaRPr lang="en-US" dirty="0"/>
          </a:p>
        </p:txBody>
      </p:sp>
      <p:pic>
        <p:nvPicPr>
          <p:cNvPr id="8" name="Picture 7">
            <a:extLst>
              <a:ext uri="{FF2B5EF4-FFF2-40B4-BE49-F238E27FC236}">
                <a16:creationId xmlns:a16="http://schemas.microsoft.com/office/drawing/2014/main" id="{1BD9374F-5277-974E-90D9-C1E32816C73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184111" y="369937"/>
            <a:ext cx="1652249" cy="628693"/>
          </a:xfrm>
          <a:prstGeom prst="rect">
            <a:avLst/>
          </a:prstGeom>
        </p:spPr>
      </p:pic>
    </p:spTree>
    <p:custDataLst>
      <p:tags r:id="rId1"/>
    </p:custDataLst>
    <p:extLst>
      <p:ext uri="{BB962C8B-B14F-4D97-AF65-F5344CB8AC3E}">
        <p14:creationId xmlns:p14="http://schemas.microsoft.com/office/powerpoint/2010/main" val="399172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442FAA-867E-654D-B1B9-AEBEA50D8EA3}"/>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507181" y="8190"/>
            <a:ext cx="6684817" cy="6849809"/>
          </a:xfrm>
          <a:prstGeom prst="rect">
            <a:avLst/>
          </a:prstGeom>
        </p:spPr>
      </p:pic>
      <p:sp>
        <p:nvSpPr>
          <p:cNvPr id="2" name="Title 1">
            <a:extLst>
              <a:ext uri="{FF2B5EF4-FFF2-40B4-BE49-F238E27FC236}">
                <a16:creationId xmlns:a16="http://schemas.microsoft.com/office/drawing/2014/main" id="{CBAD84B2-BDD7-B141-B464-6E0B03A86624}"/>
              </a:ext>
            </a:extLst>
          </p:cNvPr>
          <p:cNvSpPr>
            <a:spLocks noGrp="1"/>
          </p:cNvSpPr>
          <p:nvPr>
            <p:ph type="ctrTitle"/>
            <p:custDataLst>
              <p:tags r:id="rId2"/>
            </p:custDataLst>
          </p:nvPr>
        </p:nvSpPr>
        <p:spPr>
          <a:xfrm>
            <a:off x="238761" y="2066925"/>
            <a:ext cx="6382172" cy="768029"/>
          </a:xfrm>
        </p:spPr>
        <p:txBody>
          <a:bodyPr/>
          <a:lstStyle/>
          <a:p>
            <a:r>
              <a:rPr lang="en-US" sz="4800" dirty="0"/>
              <a:t>Corridors</a:t>
            </a:r>
          </a:p>
        </p:txBody>
      </p:sp>
      <p:sp>
        <p:nvSpPr>
          <p:cNvPr id="3" name="Subtitle 2">
            <a:extLst>
              <a:ext uri="{FF2B5EF4-FFF2-40B4-BE49-F238E27FC236}">
                <a16:creationId xmlns:a16="http://schemas.microsoft.com/office/drawing/2014/main" id="{78C28A96-FE73-5C4F-A914-D0FA9DCB3232}"/>
              </a:ext>
            </a:extLst>
          </p:cNvPr>
          <p:cNvSpPr>
            <a:spLocks noGrp="1"/>
          </p:cNvSpPr>
          <p:nvPr>
            <p:ph type="subTitle" idx="1"/>
          </p:nvPr>
        </p:nvSpPr>
        <p:spPr>
          <a:xfrm>
            <a:off x="238760" y="3120656"/>
            <a:ext cx="4893693" cy="2578395"/>
          </a:xfrm>
        </p:spPr>
        <p:txBody>
          <a:bodyPr/>
          <a:lstStyle/>
          <a:p>
            <a:pPr>
              <a:lnSpc>
                <a:spcPct val="100000"/>
              </a:lnSpc>
            </a:pPr>
            <a:r>
              <a:rPr lang="en-US" sz="1800" dirty="0">
                <a:latin typeface="Calibri" panose="020F0502020204030204" pitchFamily="34" charset="0"/>
                <a:cs typeface="Calibri" panose="020F0502020204030204" pitchFamily="34" charset="0"/>
              </a:rPr>
              <a:t>Wherever possible, introduce a one-way system on access routes throughout the college. </a:t>
            </a:r>
          </a:p>
          <a:p>
            <a:pPr>
              <a:lnSpc>
                <a:spcPct val="100000"/>
              </a:lnSpc>
            </a:pPr>
            <a:r>
              <a:rPr lang="en-US" sz="1800" dirty="0">
                <a:latin typeface="Calibri" panose="020F0502020204030204" pitchFamily="34" charset="0"/>
                <a:cs typeface="Calibri" panose="020F0502020204030204" pitchFamily="34" charset="0"/>
              </a:rPr>
              <a:t>Increase access points to help establish this one-way system, e.g. make it clear that there is one door in and another door out.</a:t>
            </a:r>
          </a:p>
          <a:p>
            <a:pPr>
              <a:lnSpc>
                <a:spcPct val="100000"/>
              </a:lnSpc>
            </a:pPr>
            <a:r>
              <a:rPr lang="en-US" sz="1800" dirty="0">
                <a:latin typeface="Calibri" panose="020F0502020204030204" pitchFamily="34" charset="0"/>
                <a:cs typeface="Calibri" panose="020F0502020204030204" pitchFamily="34" charset="0"/>
              </a:rPr>
              <a:t>Mark up walkways to clearly indicate two-</a:t>
            </a:r>
            <a:r>
              <a:rPr lang="en-US" sz="1800" dirty="0" err="1">
                <a:latin typeface="Calibri" panose="020F0502020204030204" pitchFamily="34" charset="0"/>
                <a:cs typeface="Calibri" panose="020F0502020204030204" pitchFamily="34" charset="0"/>
              </a:rPr>
              <a:t>metre</a:t>
            </a:r>
            <a:r>
              <a:rPr lang="en-US" sz="1800" dirty="0">
                <a:latin typeface="Calibri" panose="020F0502020204030204" pitchFamily="34" charset="0"/>
                <a:cs typeface="Calibri" panose="020F0502020204030204" pitchFamily="34" charset="0"/>
              </a:rPr>
              <a:t> spacing.</a:t>
            </a:r>
            <a:endParaRPr lang="en-GB" sz="1800" dirty="0">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28F0E4D5-89B3-774C-A4C7-B84732F0F938}"/>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solidFill>
                <a:effectLst/>
                <a:latin typeface="Work Sans" pitchFamily="2" charset="77"/>
              </a:defRPr>
            </a:lvl1pPr>
          </a:lstStyle>
          <a:p>
            <a:r>
              <a:rPr lang="en-GB" dirty="0" err="1"/>
              <a:t>www.cicvforum.co.uk</a:t>
            </a:r>
            <a:endParaRPr lang="en-US" dirty="0"/>
          </a:p>
        </p:txBody>
      </p:sp>
      <p:sp>
        <p:nvSpPr>
          <p:cNvPr id="6" name="Slide Number Placeholder 5">
            <a:extLst>
              <a:ext uri="{FF2B5EF4-FFF2-40B4-BE49-F238E27FC236}">
                <a16:creationId xmlns:a16="http://schemas.microsoft.com/office/drawing/2014/main" id="{08D890CD-4375-BD43-9F22-909A95589792}"/>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solidFill>
                <a:latin typeface="Work Sans" pitchFamily="2" charset="77"/>
              </a:defRPr>
            </a:lvl1pPr>
          </a:lstStyle>
          <a:p>
            <a:fld id="{0085EF55-50B4-814F-989D-FEC14E268F23}" type="slidenum">
              <a:rPr lang="en-US" smtClean="0"/>
              <a:pPr/>
              <a:t>16</a:t>
            </a:fld>
            <a:endParaRPr lang="en-US" dirty="0"/>
          </a:p>
        </p:txBody>
      </p:sp>
      <p:pic>
        <p:nvPicPr>
          <p:cNvPr id="8" name="Picture 7">
            <a:extLst>
              <a:ext uri="{FF2B5EF4-FFF2-40B4-BE49-F238E27FC236}">
                <a16:creationId xmlns:a16="http://schemas.microsoft.com/office/drawing/2014/main" id="{F41D0D92-E218-DB42-8642-2479E1EFEAD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184111" y="369937"/>
            <a:ext cx="1652249" cy="628693"/>
          </a:xfrm>
          <a:prstGeom prst="rect">
            <a:avLst/>
          </a:prstGeom>
        </p:spPr>
      </p:pic>
    </p:spTree>
    <p:custDataLst>
      <p:tags r:id="rId1"/>
    </p:custDataLst>
    <p:extLst>
      <p:ext uri="{BB962C8B-B14F-4D97-AF65-F5344CB8AC3E}">
        <p14:creationId xmlns:p14="http://schemas.microsoft.com/office/powerpoint/2010/main" val="3219553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3A9224-28FF-3741-8436-571019C22FB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443036" y="8190"/>
            <a:ext cx="13635036" cy="6849809"/>
          </a:xfrm>
          <a:prstGeom prst="rect">
            <a:avLst/>
          </a:prstGeom>
        </p:spPr>
      </p:pic>
      <p:sp>
        <p:nvSpPr>
          <p:cNvPr id="2" name="Title 1">
            <a:extLst>
              <a:ext uri="{FF2B5EF4-FFF2-40B4-BE49-F238E27FC236}">
                <a16:creationId xmlns:a16="http://schemas.microsoft.com/office/drawing/2014/main" id="{CBAD84B2-BDD7-B141-B464-6E0B03A86624}"/>
              </a:ext>
            </a:extLst>
          </p:cNvPr>
          <p:cNvSpPr>
            <a:spLocks noGrp="1"/>
          </p:cNvSpPr>
          <p:nvPr>
            <p:ph type="ctrTitle"/>
          </p:nvPr>
        </p:nvSpPr>
        <p:spPr>
          <a:xfrm>
            <a:off x="238761" y="1069951"/>
            <a:ext cx="6392576" cy="817457"/>
          </a:xfrm>
        </p:spPr>
        <p:txBody>
          <a:bodyPr/>
          <a:lstStyle/>
          <a:p>
            <a:r>
              <a:rPr lang="en-US" sz="4800" dirty="0"/>
              <a:t>First Aiders / 1</a:t>
            </a:r>
          </a:p>
        </p:txBody>
      </p:sp>
      <p:sp>
        <p:nvSpPr>
          <p:cNvPr id="3" name="Subtitle 2">
            <a:extLst>
              <a:ext uri="{FF2B5EF4-FFF2-40B4-BE49-F238E27FC236}">
                <a16:creationId xmlns:a16="http://schemas.microsoft.com/office/drawing/2014/main" id="{78C28A96-FE73-5C4F-A914-D0FA9DCB3232}"/>
              </a:ext>
            </a:extLst>
          </p:cNvPr>
          <p:cNvSpPr>
            <a:spLocks noGrp="1"/>
          </p:cNvSpPr>
          <p:nvPr>
            <p:ph type="subTitle" idx="1"/>
          </p:nvPr>
        </p:nvSpPr>
        <p:spPr>
          <a:xfrm>
            <a:off x="238759" y="2123682"/>
            <a:ext cx="5857241" cy="3868600"/>
          </a:xfrm>
        </p:spPr>
        <p:txBody>
          <a:bodyPr/>
          <a:lstStyle/>
          <a:p>
            <a:pPr>
              <a:lnSpc>
                <a:spcPct val="100000"/>
              </a:lnSpc>
            </a:pPr>
            <a:r>
              <a:rPr lang="en-US" sz="1800" dirty="0">
                <a:latin typeface="Calibri" panose="020F0502020204030204" pitchFamily="34" charset="0"/>
                <a:cs typeface="Calibri" panose="020F0502020204030204" pitchFamily="34" charset="0"/>
              </a:rPr>
              <a:t>First Aid Responders should be aware that COVID-19 infects through contact with the mucous membranes, i.e. mouth, nose and eyes. </a:t>
            </a:r>
            <a:r>
              <a:rPr lang="en-US" sz="1800" b="1" dirty="0">
                <a:latin typeface="Calibri" panose="020F0502020204030204" pitchFamily="34" charset="0"/>
                <a:cs typeface="Calibri" panose="020F0502020204030204" pitchFamily="34" charset="0"/>
              </a:rPr>
              <a:t>It does not infect through the skin.</a:t>
            </a:r>
          </a:p>
          <a:p>
            <a:pPr>
              <a:lnSpc>
                <a:spcPct val="100000"/>
              </a:lnSpc>
            </a:pPr>
            <a:r>
              <a:rPr lang="en-US" sz="1800" dirty="0">
                <a:latin typeface="Calibri" panose="020F0502020204030204" pitchFamily="34" charset="0"/>
                <a:cs typeface="Calibri" panose="020F0502020204030204" pitchFamily="34" charset="0"/>
              </a:rPr>
              <a:t>Therefore, the greatest element of risk for a Responder is transfer via contact with contaminated eyes, nose, mouth or hands, including contaminated gloves. </a:t>
            </a:r>
          </a:p>
          <a:p>
            <a:pPr>
              <a:lnSpc>
                <a:spcPct val="100000"/>
              </a:lnSpc>
            </a:pPr>
            <a:r>
              <a:rPr lang="en-US" sz="1800" dirty="0">
                <a:latin typeface="Calibri" panose="020F0502020204030204" pitchFamily="34" charset="0"/>
                <a:cs typeface="Calibri" panose="020F0502020204030204" pitchFamily="34" charset="0"/>
              </a:rPr>
              <a:t>The key interventions to manage this risk are to:</a:t>
            </a:r>
          </a:p>
          <a:p>
            <a:pPr marL="285750" indent="-285750">
              <a:lnSpc>
                <a:spcPct val="100000"/>
              </a:lnSpc>
              <a:buFont typeface="Wingdings" pitchFamily="2" charset="2"/>
              <a:buChar char="§"/>
            </a:pPr>
            <a:r>
              <a:rPr lang="en-US" sz="1800" dirty="0" err="1">
                <a:latin typeface="Calibri" panose="020F0502020204030204" pitchFamily="34" charset="0"/>
                <a:cs typeface="Calibri" panose="020F0502020204030204" pitchFamily="34" charset="0"/>
              </a:rPr>
              <a:t>Minimise</a:t>
            </a:r>
            <a:r>
              <a:rPr lang="en-US" sz="1800" dirty="0">
                <a:latin typeface="Calibri" panose="020F0502020204030204" pitchFamily="34" charset="0"/>
                <a:cs typeface="Calibri" panose="020F0502020204030204" pitchFamily="34" charset="0"/>
              </a:rPr>
              <a:t> hand contamination</a:t>
            </a:r>
          </a:p>
          <a:p>
            <a:pPr marL="285750" indent="-285750">
              <a:lnSpc>
                <a:spcPct val="100000"/>
              </a:lnSpc>
              <a:buFont typeface="Wingdings" pitchFamily="2" charset="2"/>
              <a:buChar char="§"/>
            </a:pPr>
            <a:r>
              <a:rPr lang="en-US" sz="1800" dirty="0">
                <a:latin typeface="Calibri" panose="020F0502020204030204" pitchFamily="34" charset="0"/>
                <a:cs typeface="Calibri" panose="020F0502020204030204" pitchFamily="34" charset="0"/>
              </a:rPr>
              <a:t>Avoid touching your face</a:t>
            </a:r>
          </a:p>
          <a:p>
            <a:pPr marL="285750" indent="-285750">
              <a:lnSpc>
                <a:spcPct val="100000"/>
              </a:lnSpc>
              <a:buFont typeface="Wingdings" pitchFamily="2" charset="2"/>
              <a:buChar char="§"/>
            </a:pPr>
            <a:r>
              <a:rPr lang="en-US" sz="1800" dirty="0">
                <a:latin typeface="Calibri" panose="020F0502020204030204" pitchFamily="34" charset="0"/>
                <a:cs typeface="Calibri" panose="020F0502020204030204" pitchFamily="34" charset="0"/>
              </a:rPr>
              <a:t>Clean your hands frequently with soap and water or alcohol-based hand gel.</a:t>
            </a:r>
            <a:endParaRPr lang="en-GB" sz="1800" dirty="0">
              <a:latin typeface="Calibri" panose="020F0502020204030204" pitchFamily="34" charset="0"/>
              <a:cs typeface="Calibri" panose="020F0502020204030204" pitchFamily="34" charset="0"/>
            </a:endParaRPr>
          </a:p>
          <a:p>
            <a:pPr>
              <a:lnSpc>
                <a:spcPct val="100000"/>
              </a:lnSpc>
            </a:pPr>
            <a:endParaRPr lang="en-GB" dirty="0">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65A055A3-5532-1A4C-BF48-039C0C169153}"/>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solidFill>
                <a:effectLst/>
                <a:latin typeface="Work Sans" pitchFamily="2" charset="77"/>
              </a:defRPr>
            </a:lvl1pPr>
          </a:lstStyle>
          <a:p>
            <a:r>
              <a:rPr lang="en-GB" dirty="0" err="1"/>
              <a:t>www.cicvforum.co.uk</a:t>
            </a:r>
            <a:endParaRPr lang="en-US" dirty="0"/>
          </a:p>
        </p:txBody>
      </p:sp>
      <p:sp>
        <p:nvSpPr>
          <p:cNvPr id="6" name="Slide Number Placeholder 5">
            <a:extLst>
              <a:ext uri="{FF2B5EF4-FFF2-40B4-BE49-F238E27FC236}">
                <a16:creationId xmlns:a16="http://schemas.microsoft.com/office/drawing/2014/main" id="{655C9209-92A1-9143-94B3-6FF0DD6ACE3F}"/>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solidFill>
                <a:latin typeface="Work Sans" pitchFamily="2" charset="77"/>
              </a:defRPr>
            </a:lvl1pPr>
          </a:lstStyle>
          <a:p>
            <a:fld id="{0085EF55-50B4-814F-989D-FEC14E268F23}" type="slidenum">
              <a:rPr lang="en-US" smtClean="0"/>
              <a:pPr/>
              <a:t>17</a:t>
            </a:fld>
            <a:endParaRPr lang="en-US" dirty="0"/>
          </a:p>
        </p:txBody>
      </p:sp>
      <p:pic>
        <p:nvPicPr>
          <p:cNvPr id="8" name="Picture 7">
            <a:extLst>
              <a:ext uri="{FF2B5EF4-FFF2-40B4-BE49-F238E27FC236}">
                <a16:creationId xmlns:a16="http://schemas.microsoft.com/office/drawing/2014/main" id="{276EC04E-6F3E-544A-8B5D-B32E48C45F4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184111" y="369937"/>
            <a:ext cx="1652249" cy="628693"/>
          </a:xfrm>
          <a:prstGeom prst="rect">
            <a:avLst/>
          </a:prstGeom>
        </p:spPr>
      </p:pic>
    </p:spTree>
    <p:custDataLst>
      <p:tags r:id="rId1"/>
    </p:custDataLst>
    <p:extLst>
      <p:ext uri="{BB962C8B-B14F-4D97-AF65-F5344CB8AC3E}">
        <p14:creationId xmlns:p14="http://schemas.microsoft.com/office/powerpoint/2010/main" val="4090615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87B92B-A06C-1046-89EB-9BBBB355D2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90309" y="0"/>
            <a:ext cx="6601690" cy="6849810"/>
          </a:xfrm>
          <a:prstGeom prst="rect">
            <a:avLst/>
          </a:prstGeom>
        </p:spPr>
      </p:pic>
      <p:sp>
        <p:nvSpPr>
          <p:cNvPr id="2" name="Title 1">
            <a:extLst>
              <a:ext uri="{FF2B5EF4-FFF2-40B4-BE49-F238E27FC236}">
                <a16:creationId xmlns:a16="http://schemas.microsoft.com/office/drawing/2014/main" id="{CBAD84B2-BDD7-B141-B464-6E0B03A86624}"/>
              </a:ext>
            </a:extLst>
          </p:cNvPr>
          <p:cNvSpPr>
            <a:spLocks noGrp="1"/>
          </p:cNvSpPr>
          <p:nvPr>
            <p:ph type="ctrTitle"/>
          </p:nvPr>
        </p:nvSpPr>
        <p:spPr>
          <a:xfrm>
            <a:off x="238761" y="1399560"/>
            <a:ext cx="6382172" cy="768029"/>
          </a:xfrm>
        </p:spPr>
        <p:txBody>
          <a:bodyPr/>
          <a:lstStyle/>
          <a:p>
            <a:r>
              <a:rPr lang="en-US" sz="4800" dirty="0"/>
              <a:t>First Aiders / 2</a:t>
            </a:r>
          </a:p>
        </p:txBody>
      </p:sp>
      <p:sp>
        <p:nvSpPr>
          <p:cNvPr id="3" name="Subtitle 2">
            <a:extLst>
              <a:ext uri="{FF2B5EF4-FFF2-40B4-BE49-F238E27FC236}">
                <a16:creationId xmlns:a16="http://schemas.microsoft.com/office/drawing/2014/main" id="{78C28A96-FE73-5C4F-A914-D0FA9DCB3232}"/>
              </a:ext>
            </a:extLst>
          </p:cNvPr>
          <p:cNvSpPr>
            <a:spLocks noGrp="1"/>
          </p:cNvSpPr>
          <p:nvPr>
            <p:ph type="subTitle" idx="1"/>
          </p:nvPr>
        </p:nvSpPr>
        <p:spPr>
          <a:xfrm>
            <a:off x="238759" y="2453291"/>
            <a:ext cx="5571491" cy="3411400"/>
          </a:xfrm>
        </p:spPr>
        <p:txBody>
          <a:bodyPr/>
          <a:lstStyle/>
          <a:p>
            <a:pPr>
              <a:lnSpc>
                <a:spcPct val="100000"/>
              </a:lnSpc>
            </a:pPr>
            <a:r>
              <a:rPr lang="en-US" sz="1800" dirty="0">
                <a:latin typeface="Calibri" panose="020F0502020204030204" pitchFamily="34" charset="0"/>
                <a:cs typeface="Calibri" panose="020F0502020204030204" pitchFamily="34" charset="0"/>
              </a:rPr>
              <a:t>A significant risk also comes from direct transfer transmission, i.e. droplets from sneezing or coughing landing in your eyes, nose or mouth. </a:t>
            </a:r>
          </a:p>
          <a:p>
            <a:pPr>
              <a:lnSpc>
                <a:spcPct val="100000"/>
              </a:lnSpc>
            </a:pPr>
            <a:r>
              <a:rPr lang="en-US" sz="1800" dirty="0">
                <a:latin typeface="Calibri" panose="020F0502020204030204" pitchFamily="34" charset="0"/>
                <a:cs typeface="Calibri" panose="020F0502020204030204" pitchFamily="34" charset="0"/>
              </a:rPr>
              <a:t>This risk is managed by use of appropriate PPE, e.g. mask and eye protection.</a:t>
            </a:r>
          </a:p>
          <a:p>
            <a:pPr>
              <a:lnSpc>
                <a:spcPct val="100000"/>
              </a:lnSpc>
            </a:pPr>
            <a:r>
              <a:rPr lang="en-US" sz="1800" dirty="0">
                <a:latin typeface="Calibri" panose="020F0502020204030204" pitchFamily="34" charset="0"/>
                <a:cs typeface="Calibri" panose="020F0502020204030204" pitchFamily="34" charset="0"/>
              </a:rPr>
              <a:t>The affected person can also be given a mask to cover their nose and mouth when coughing or sneezing.</a:t>
            </a:r>
          </a:p>
          <a:p>
            <a:pPr>
              <a:lnSpc>
                <a:spcPct val="100000"/>
              </a:lnSpc>
            </a:pPr>
            <a:r>
              <a:rPr lang="en-US" sz="1800" dirty="0">
                <a:latin typeface="Calibri" panose="020F0502020204030204" pitchFamily="34" charset="0"/>
                <a:cs typeface="Calibri" panose="020F0502020204030204" pitchFamily="34" charset="0"/>
              </a:rPr>
              <a:t>As a Responder, try to avoid close contact with anyone who requires first aid except in unavoidable scenarios, e.g. emergency life-saving measures due to cardiac arrest, heart attack, choking or stroke.</a:t>
            </a:r>
            <a:endParaRPr lang="en-GB" sz="1800" dirty="0">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39DBBA52-BA70-3543-8B16-AFFB4A59C35F}"/>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solidFill>
                <a:effectLst/>
                <a:latin typeface="Work Sans" pitchFamily="2" charset="77"/>
              </a:defRPr>
            </a:lvl1pPr>
          </a:lstStyle>
          <a:p>
            <a:r>
              <a:rPr lang="en-GB" dirty="0" err="1"/>
              <a:t>www.cicvforum.co.uk</a:t>
            </a:r>
            <a:endParaRPr lang="en-US" dirty="0"/>
          </a:p>
        </p:txBody>
      </p:sp>
      <p:sp>
        <p:nvSpPr>
          <p:cNvPr id="6" name="Slide Number Placeholder 5">
            <a:extLst>
              <a:ext uri="{FF2B5EF4-FFF2-40B4-BE49-F238E27FC236}">
                <a16:creationId xmlns:a16="http://schemas.microsoft.com/office/drawing/2014/main" id="{368D81D0-5E47-9F46-8EB4-A3851F7ED414}"/>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solidFill>
                <a:latin typeface="Work Sans" pitchFamily="2" charset="77"/>
              </a:defRPr>
            </a:lvl1pPr>
          </a:lstStyle>
          <a:p>
            <a:fld id="{0085EF55-50B4-814F-989D-FEC14E268F23}" type="slidenum">
              <a:rPr lang="en-US" smtClean="0"/>
              <a:pPr/>
              <a:t>18</a:t>
            </a:fld>
            <a:endParaRPr lang="en-US" dirty="0"/>
          </a:p>
        </p:txBody>
      </p:sp>
      <p:pic>
        <p:nvPicPr>
          <p:cNvPr id="8" name="Picture 7">
            <a:extLst>
              <a:ext uri="{FF2B5EF4-FFF2-40B4-BE49-F238E27FC236}">
                <a16:creationId xmlns:a16="http://schemas.microsoft.com/office/drawing/2014/main" id="{C62ED944-B712-DC48-8651-AB467F3E4ED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184111" y="369937"/>
            <a:ext cx="1652249" cy="628693"/>
          </a:xfrm>
          <a:prstGeom prst="rect">
            <a:avLst/>
          </a:prstGeom>
        </p:spPr>
      </p:pic>
    </p:spTree>
    <p:custDataLst>
      <p:tags r:id="rId1"/>
    </p:custDataLst>
    <p:extLst>
      <p:ext uri="{BB962C8B-B14F-4D97-AF65-F5344CB8AC3E}">
        <p14:creationId xmlns:p14="http://schemas.microsoft.com/office/powerpoint/2010/main" val="3196374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E14267-FDC7-934C-A43E-78E2923B0D0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488091" y="0"/>
            <a:ext cx="6703908" cy="6849809"/>
          </a:xfrm>
          <a:prstGeom prst="rect">
            <a:avLst/>
          </a:prstGeom>
        </p:spPr>
      </p:pic>
      <p:sp>
        <p:nvSpPr>
          <p:cNvPr id="2" name="Title 1">
            <a:extLst>
              <a:ext uri="{FF2B5EF4-FFF2-40B4-BE49-F238E27FC236}">
                <a16:creationId xmlns:a16="http://schemas.microsoft.com/office/drawing/2014/main" id="{CBAD84B2-BDD7-B141-B464-6E0B03A86624}"/>
              </a:ext>
            </a:extLst>
          </p:cNvPr>
          <p:cNvSpPr>
            <a:spLocks noGrp="1"/>
          </p:cNvSpPr>
          <p:nvPr>
            <p:ph type="ctrTitle"/>
          </p:nvPr>
        </p:nvSpPr>
        <p:spPr>
          <a:xfrm>
            <a:off x="217493" y="431997"/>
            <a:ext cx="6382172" cy="768029"/>
          </a:xfrm>
        </p:spPr>
        <p:txBody>
          <a:bodyPr/>
          <a:lstStyle/>
          <a:p>
            <a:r>
              <a:rPr lang="en-US" sz="4800" dirty="0"/>
              <a:t>First Aiders / 3</a:t>
            </a:r>
          </a:p>
        </p:txBody>
      </p:sp>
      <p:sp>
        <p:nvSpPr>
          <p:cNvPr id="3" name="Subtitle 2">
            <a:extLst>
              <a:ext uri="{FF2B5EF4-FFF2-40B4-BE49-F238E27FC236}">
                <a16:creationId xmlns:a16="http://schemas.microsoft.com/office/drawing/2014/main" id="{78C28A96-FE73-5C4F-A914-D0FA9DCB3232}"/>
              </a:ext>
            </a:extLst>
          </p:cNvPr>
          <p:cNvSpPr>
            <a:spLocks noGrp="1"/>
          </p:cNvSpPr>
          <p:nvPr>
            <p:ph type="subTitle" idx="1"/>
          </p:nvPr>
        </p:nvSpPr>
        <p:spPr>
          <a:xfrm>
            <a:off x="238759" y="1294341"/>
            <a:ext cx="6703908" cy="4989501"/>
          </a:xfrm>
        </p:spPr>
        <p:txBody>
          <a:bodyPr/>
          <a:lstStyle/>
          <a:p>
            <a:pPr>
              <a:lnSpc>
                <a:spcPct val="100000"/>
              </a:lnSpc>
            </a:pPr>
            <a:r>
              <a:rPr lang="en-US" sz="1800" dirty="0">
                <a:latin typeface="Calibri" panose="020F0502020204030204" pitchFamily="34" charset="0"/>
                <a:cs typeface="Calibri" panose="020F0502020204030204" pitchFamily="34" charset="0"/>
              </a:rPr>
              <a:t>The following PPE must be available for Responders: </a:t>
            </a:r>
            <a:endParaRPr lang="en-GB" sz="1800" dirty="0">
              <a:latin typeface="Calibri" panose="020F0502020204030204" pitchFamily="34" charset="0"/>
              <a:cs typeface="Calibri" panose="020F0502020204030204" pitchFamily="34" charset="0"/>
            </a:endParaRPr>
          </a:p>
          <a:p>
            <a:pPr lvl="0" indent="-285750">
              <a:lnSpc>
                <a:spcPct val="100000"/>
              </a:lnSpc>
              <a:buFont typeface="Wingdings" pitchFamily="2" charset="2"/>
              <a:buChar char="§"/>
            </a:pPr>
            <a:r>
              <a:rPr lang="en-US" sz="1800" b="1" dirty="0">
                <a:latin typeface="Calibri" panose="020F0502020204030204" pitchFamily="34" charset="0"/>
                <a:cs typeface="Calibri" panose="020F0502020204030204" pitchFamily="34" charset="0"/>
              </a:rPr>
              <a:t>Disposable gloves (nitrile/latex)</a:t>
            </a:r>
            <a:endParaRPr lang="en-GB" sz="1800" b="1" dirty="0">
              <a:latin typeface="Calibri" panose="020F0502020204030204" pitchFamily="34" charset="0"/>
              <a:cs typeface="Calibri" panose="020F0502020204030204" pitchFamily="34" charset="0"/>
            </a:endParaRPr>
          </a:p>
          <a:p>
            <a:pPr lvl="0" indent="-285750">
              <a:lnSpc>
                <a:spcPct val="100000"/>
              </a:lnSpc>
              <a:buFont typeface="Wingdings" pitchFamily="2" charset="2"/>
              <a:buChar char="§"/>
            </a:pPr>
            <a:r>
              <a:rPr lang="en-US" sz="1800" b="1" dirty="0">
                <a:latin typeface="Calibri" panose="020F0502020204030204" pitchFamily="34" charset="0"/>
                <a:cs typeface="Calibri" panose="020F0502020204030204" pitchFamily="34" charset="0"/>
              </a:rPr>
              <a:t>FFP3 or FFP2 face masks</a:t>
            </a:r>
            <a:endParaRPr lang="en-GB" sz="1800" b="1" dirty="0">
              <a:latin typeface="Calibri" panose="020F0502020204030204" pitchFamily="34" charset="0"/>
              <a:cs typeface="Calibri" panose="020F0502020204030204" pitchFamily="34" charset="0"/>
            </a:endParaRPr>
          </a:p>
          <a:p>
            <a:pPr lvl="0" indent="-285750">
              <a:lnSpc>
                <a:spcPct val="100000"/>
              </a:lnSpc>
              <a:buFont typeface="Wingdings" pitchFamily="2" charset="2"/>
              <a:buChar char="§"/>
            </a:pPr>
            <a:r>
              <a:rPr lang="en-US" sz="1800" b="1" dirty="0">
                <a:latin typeface="Calibri" panose="020F0502020204030204" pitchFamily="34" charset="0"/>
                <a:cs typeface="Calibri" panose="020F0502020204030204" pitchFamily="34" charset="0"/>
              </a:rPr>
              <a:t>Disposable plastic aprons</a:t>
            </a:r>
            <a:endParaRPr lang="en-GB" sz="1800" b="1" dirty="0">
              <a:latin typeface="Calibri" panose="020F0502020204030204" pitchFamily="34" charset="0"/>
              <a:cs typeface="Calibri" panose="020F0502020204030204" pitchFamily="34" charset="0"/>
            </a:endParaRPr>
          </a:p>
          <a:p>
            <a:pPr lvl="0" indent="-285750">
              <a:lnSpc>
                <a:spcPct val="100000"/>
              </a:lnSpc>
              <a:buFont typeface="Wingdings" pitchFamily="2" charset="2"/>
              <a:buChar char="§"/>
            </a:pPr>
            <a:r>
              <a:rPr lang="en-US" sz="1800" b="1" dirty="0">
                <a:latin typeface="Calibri" panose="020F0502020204030204" pitchFamily="34" charset="0"/>
                <a:cs typeface="Calibri" panose="020F0502020204030204" pitchFamily="34" charset="0"/>
              </a:rPr>
              <a:t>Enclosed eye protection</a:t>
            </a:r>
            <a:endParaRPr lang="en-GB" sz="1800" b="1" dirty="0">
              <a:latin typeface="Calibri" panose="020F0502020204030204" pitchFamily="34" charset="0"/>
              <a:cs typeface="Calibri" panose="020F0502020204030204" pitchFamily="34" charset="0"/>
            </a:endParaRPr>
          </a:p>
          <a:p>
            <a:pPr>
              <a:lnSpc>
                <a:spcPct val="100000"/>
              </a:lnSpc>
            </a:pPr>
            <a:r>
              <a:rPr lang="en-US" sz="1800" dirty="0">
                <a:latin typeface="Calibri" panose="020F0502020204030204" pitchFamily="34" charset="0"/>
                <a:cs typeface="Calibri" panose="020F0502020204030204" pitchFamily="34" charset="0"/>
              </a:rPr>
              <a:t>Responders must ensure the mask covers the mouth and nose and is fitted correctly to create an adequate seal.</a:t>
            </a:r>
          </a:p>
          <a:p>
            <a:pPr>
              <a:lnSpc>
                <a:spcPct val="100000"/>
              </a:lnSpc>
            </a:pPr>
            <a:r>
              <a:rPr lang="en-US" sz="1800" dirty="0">
                <a:latin typeface="Calibri" panose="020F0502020204030204" pitchFamily="34" charset="0"/>
                <a:cs typeface="Calibri" panose="020F0502020204030204" pitchFamily="34" charset="0"/>
              </a:rPr>
              <a:t>After treatment, disposable PPE and waste should be discarded appropriately and reusable PPE cleaned and disinfected thoroughly. </a:t>
            </a:r>
          </a:p>
          <a:p>
            <a:pPr>
              <a:lnSpc>
                <a:spcPct val="100000"/>
              </a:lnSpc>
            </a:pPr>
            <a:r>
              <a:rPr lang="en-US" sz="1800" dirty="0">
                <a:latin typeface="Calibri" panose="020F0502020204030204" pitchFamily="34" charset="0"/>
                <a:cs typeface="Calibri" panose="020F0502020204030204" pitchFamily="34" charset="0"/>
              </a:rPr>
              <a:t>Wash your hands thoroughly with warm water and soap before and after using PPE. </a:t>
            </a:r>
          </a:p>
          <a:p>
            <a:pPr>
              <a:lnSpc>
                <a:spcPct val="100000"/>
              </a:lnSpc>
            </a:pPr>
            <a:r>
              <a:rPr lang="en-US" sz="1800" dirty="0">
                <a:latin typeface="Calibri" panose="020F0502020204030204" pitchFamily="34" charset="0"/>
                <a:cs typeface="Calibri" panose="020F0502020204030204" pitchFamily="34" charset="0"/>
              </a:rPr>
              <a:t>Replenish PPE stock as appropriate and liaise with the designated person to ensure any issues are resolved quickly.</a:t>
            </a:r>
            <a:endParaRPr lang="en-GB" sz="1800" dirty="0">
              <a:latin typeface="Calibri" panose="020F0502020204030204" pitchFamily="34" charset="0"/>
              <a:cs typeface="Calibri" panose="020F0502020204030204" pitchFamily="34" charset="0"/>
            </a:endParaRPr>
          </a:p>
          <a:p>
            <a:pPr>
              <a:lnSpc>
                <a:spcPct val="100000"/>
              </a:lnSpc>
            </a:pPr>
            <a:endParaRPr lang="en-GB" dirty="0">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561567B3-4DC1-FE4A-8C9C-670A048D8BC0}"/>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solidFill>
                <a:effectLst/>
                <a:latin typeface="Work Sans" pitchFamily="2" charset="77"/>
              </a:defRPr>
            </a:lvl1pPr>
          </a:lstStyle>
          <a:p>
            <a:r>
              <a:rPr lang="en-GB" dirty="0" err="1"/>
              <a:t>www.cicvforum.co.uk</a:t>
            </a:r>
            <a:endParaRPr lang="en-US" dirty="0"/>
          </a:p>
        </p:txBody>
      </p:sp>
      <p:sp>
        <p:nvSpPr>
          <p:cNvPr id="6" name="Slide Number Placeholder 5">
            <a:extLst>
              <a:ext uri="{FF2B5EF4-FFF2-40B4-BE49-F238E27FC236}">
                <a16:creationId xmlns:a16="http://schemas.microsoft.com/office/drawing/2014/main" id="{03F13AED-2030-5D4D-B680-91A5D7EDC25D}"/>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solidFill>
                <a:latin typeface="Work Sans" pitchFamily="2" charset="77"/>
              </a:defRPr>
            </a:lvl1pPr>
          </a:lstStyle>
          <a:p>
            <a:fld id="{0085EF55-50B4-814F-989D-FEC14E268F23}" type="slidenum">
              <a:rPr lang="en-US" smtClean="0"/>
              <a:pPr/>
              <a:t>19</a:t>
            </a:fld>
            <a:endParaRPr lang="en-US" dirty="0"/>
          </a:p>
        </p:txBody>
      </p:sp>
      <p:pic>
        <p:nvPicPr>
          <p:cNvPr id="8" name="Picture 7">
            <a:extLst>
              <a:ext uri="{FF2B5EF4-FFF2-40B4-BE49-F238E27FC236}">
                <a16:creationId xmlns:a16="http://schemas.microsoft.com/office/drawing/2014/main" id="{6DFC3171-3A9C-E543-9556-C63FC70C6CE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184111" y="369937"/>
            <a:ext cx="1652249" cy="628693"/>
          </a:xfrm>
          <a:prstGeom prst="rect">
            <a:avLst/>
          </a:prstGeom>
        </p:spPr>
      </p:pic>
    </p:spTree>
    <p:custDataLst>
      <p:tags r:id="rId1"/>
    </p:custDataLst>
    <p:extLst>
      <p:ext uri="{BB962C8B-B14F-4D97-AF65-F5344CB8AC3E}">
        <p14:creationId xmlns:p14="http://schemas.microsoft.com/office/powerpoint/2010/main" val="798780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F11BEC-9C49-B14E-9428-514B05AC4C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43600" y="0"/>
            <a:ext cx="6248400" cy="6886390"/>
          </a:xfrm>
          <a:prstGeom prst="rect">
            <a:avLst/>
          </a:prstGeom>
        </p:spPr>
      </p:pic>
      <p:sp>
        <p:nvSpPr>
          <p:cNvPr id="2" name="Title 1">
            <a:extLst>
              <a:ext uri="{FF2B5EF4-FFF2-40B4-BE49-F238E27FC236}">
                <a16:creationId xmlns:a16="http://schemas.microsoft.com/office/drawing/2014/main" id="{848D1F96-7EF0-7448-99C9-7CE779C239D2}"/>
              </a:ext>
            </a:extLst>
          </p:cNvPr>
          <p:cNvSpPr>
            <a:spLocks noGrp="1"/>
          </p:cNvSpPr>
          <p:nvPr>
            <p:ph type="ctrTitle"/>
          </p:nvPr>
        </p:nvSpPr>
        <p:spPr>
          <a:xfrm>
            <a:off x="185595" y="1518042"/>
            <a:ext cx="9144000" cy="600866"/>
          </a:xfrm>
        </p:spPr>
        <p:txBody>
          <a:bodyPr/>
          <a:lstStyle/>
          <a:p>
            <a:r>
              <a:rPr lang="en-US" dirty="0"/>
              <a:t>Introduction</a:t>
            </a:r>
          </a:p>
        </p:txBody>
      </p:sp>
      <p:sp>
        <p:nvSpPr>
          <p:cNvPr id="4" name="Subtitle 2">
            <a:extLst>
              <a:ext uri="{FF2B5EF4-FFF2-40B4-BE49-F238E27FC236}">
                <a16:creationId xmlns:a16="http://schemas.microsoft.com/office/drawing/2014/main" id="{6EC780CD-0615-CA40-B990-A8AC9A5B0E0C}"/>
              </a:ext>
            </a:extLst>
          </p:cNvPr>
          <p:cNvSpPr txBox="1">
            <a:spLocks/>
          </p:cNvSpPr>
          <p:nvPr/>
        </p:nvSpPr>
        <p:spPr>
          <a:xfrm>
            <a:off x="238759" y="2243471"/>
            <a:ext cx="5981287" cy="3806455"/>
          </a:xfrm>
          <a:prstGeom prst="rect">
            <a:avLst/>
          </a:prstGeom>
        </p:spPr>
        <p:txBody>
          <a:bodyPr numCol="1" spcCol="36000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Work Sans"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GB" sz="1600" b="1" dirty="0">
                <a:solidFill>
                  <a:schemeClr val="tx1"/>
                </a:solidFill>
                <a:latin typeface="Work Sans SemiBold" pitchFamily="2" charset="77"/>
                <a:cs typeface="Calibri" panose="020F0502020204030204" pitchFamily="34" charset="0"/>
              </a:rPr>
              <a:t>The CICV Forum is helping colleges consider what actions should be taken ahead of a proposed return to teaching.</a:t>
            </a:r>
          </a:p>
          <a:p>
            <a:pPr>
              <a:lnSpc>
                <a:spcPct val="100000"/>
              </a:lnSpc>
            </a:pPr>
            <a:r>
              <a:rPr lang="en-GB" sz="1600" dirty="0">
                <a:solidFill>
                  <a:schemeClr val="tx1"/>
                </a:solidFill>
                <a:latin typeface="Calibri" panose="020F0502020204030204" pitchFamily="34" charset="0"/>
                <a:cs typeface="Calibri" panose="020F0502020204030204" pitchFamily="34" charset="0"/>
              </a:rPr>
              <a:t>The main principles have been set out by the Scottish Government and various construction groups. Adhering to these principles will keep apprentices as safe as possible.</a:t>
            </a:r>
          </a:p>
          <a:p>
            <a:pPr>
              <a:lnSpc>
                <a:spcPct val="100000"/>
              </a:lnSpc>
            </a:pPr>
            <a:r>
              <a:rPr lang="en-GB" sz="1600" dirty="0">
                <a:solidFill>
                  <a:schemeClr val="tx1"/>
                </a:solidFill>
                <a:latin typeface="Calibri" panose="020F0502020204030204" pitchFamily="34" charset="0"/>
                <a:cs typeface="Calibri" panose="020F0502020204030204" pitchFamily="34" charset="0"/>
              </a:rPr>
              <a:t>The CICV Forum aims to help colleges and approved centres get back up and running as quickly and as safely as possible. </a:t>
            </a:r>
          </a:p>
          <a:p>
            <a:pPr>
              <a:lnSpc>
                <a:spcPct val="100000"/>
              </a:lnSpc>
            </a:pPr>
            <a:r>
              <a:rPr lang="en-GB" sz="1600" dirty="0">
                <a:solidFill>
                  <a:schemeClr val="tx1"/>
                </a:solidFill>
                <a:latin typeface="Calibri" panose="020F0502020204030204" pitchFamily="34" charset="0"/>
                <a:cs typeface="Calibri" panose="020F0502020204030204" pitchFamily="34" charset="0"/>
              </a:rPr>
              <a:t>If these rules and procedures are followed, in line with Scottish Government guidance, we are prepared and ready to resume apprenticeship training. </a:t>
            </a:r>
          </a:p>
          <a:p>
            <a:pPr>
              <a:lnSpc>
                <a:spcPct val="100000"/>
              </a:lnSpc>
            </a:pPr>
            <a:endParaRPr lang="en-GB" sz="1600" b="1" dirty="0">
              <a:solidFill>
                <a:schemeClr val="tx1"/>
              </a:solidFill>
              <a:cs typeface="Calibri" panose="020F0502020204030204" pitchFamily="34" charset="0"/>
            </a:endParaRPr>
          </a:p>
        </p:txBody>
      </p:sp>
      <p:sp>
        <p:nvSpPr>
          <p:cNvPr id="5" name="Footer Placeholder 4">
            <a:extLst>
              <a:ext uri="{FF2B5EF4-FFF2-40B4-BE49-F238E27FC236}">
                <a16:creationId xmlns:a16="http://schemas.microsoft.com/office/drawing/2014/main" id="{586B7D9F-EE7B-7C4C-8EF9-528B83BA2294}"/>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lumMod val="50000"/>
                  </a:schemeClr>
                </a:solidFill>
                <a:effectLst/>
                <a:latin typeface="Work Sans" pitchFamily="2" charset="77"/>
              </a:defRPr>
            </a:lvl1pPr>
          </a:lstStyle>
          <a:p>
            <a:r>
              <a:rPr lang="en-GB" dirty="0" err="1"/>
              <a:t>www.cicvforum.co.uk</a:t>
            </a:r>
            <a:endParaRPr lang="en-US" dirty="0"/>
          </a:p>
        </p:txBody>
      </p:sp>
      <p:sp>
        <p:nvSpPr>
          <p:cNvPr id="6" name="Slide Number Placeholder 5">
            <a:extLst>
              <a:ext uri="{FF2B5EF4-FFF2-40B4-BE49-F238E27FC236}">
                <a16:creationId xmlns:a16="http://schemas.microsoft.com/office/drawing/2014/main" id="{1B8B5D52-6C08-6D46-A473-563B4ABA41F7}"/>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lumMod val="50000"/>
                  </a:schemeClr>
                </a:solidFill>
                <a:latin typeface="Work Sans" pitchFamily="2" charset="77"/>
              </a:defRPr>
            </a:lvl1pPr>
          </a:lstStyle>
          <a:p>
            <a:fld id="{0085EF55-50B4-814F-989D-FEC14E268F23}" type="slidenum">
              <a:rPr lang="en-US" smtClean="0"/>
              <a:pPr/>
              <a:t>2</a:t>
            </a:fld>
            <a:endParaRPr lang="en-US" dirty="0"/>
          </a:p>
        </p:txBody>
      </p:sp>
      <p:pic>
        <p:nvPicPr>
          <p:cNvPr id="9" name="Picture 8">
            <a:extLst>
              <a:ext uri="{FF2B5EF4-FFF2-40B4-BE49-F238E27FC236}">
                <a16:creationId xmlns:a16="http://schemas.microsoft.com/office/drawing/2014/main" id="{A041D08B-8A89-E543-9978-0BF442915CD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184111" y="369937"/>
            <a:ext cx="1652249" cy="628692"/>
          </a:xfrm>
          <a:prstGeom prst="rect">
            <a:avLst/>
          </a:prstGeom>
        </p:spPr>
      </p:pic>
    </p:spTree>
    <p:custDataLst>
      <p:tags r:id="rId1"/>
    </p:custDataLst>
    <p:extLst>
      <p:ext uri="{BB962C8B-B14F-4D97-AF65-F5344CB8AC3E}">
        <p14:creationId xmlns:p14="http://schemas.microsoft.com/office/powerpoint/2010/main" val="3204041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F7B3BD-BBB2-774F-A4B7-B5BA6F1CD0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09825" y="0"/>
            <a:ext cx="6382173" cy="6849810"/>
          </a:xfrm>
          <a:prstGeom prst="rect">
            <a:avLst/>
          </a:prstGeom>
        </p:spPr>
      </p:pic>
      <p:sp>
        <p:nvSpPr>
          <p:cNvPr id="2" name="Title 1">
            <a:extLst>
              <a:ext uri="{FF2B5EF4-FFF2-40B4-BE49-F238E27FC236}">
                <a16:creationId xmlns:a16="http://schemas.microsoft.com/office/drawing/2014/main" id="{CBAD84B2-BDD7-B141-B464-6E0B03A86624}"/>
              </a:ext>
            </a:extLst>
          </p:cNvPr>
          <p:cNvSpPr>
            <a:spLocks noGrp="1"/>
          </p:cNvSpPr>
          <p:nvPr>
            <p:ph type="ctrTitle"/>
          </p:nvPr>
        </p:nvSpPr>
        <p:spPr>
          <a:xfrm>
            <a:off x="238761" y="2066925"/>
            <a:ext cx="6382172" cy="768029"/>
          </a:xfrm>
        </p:spPr>
        <p:txBody>
          <a:bodyPr/>
          <a:lstStyle/>
          <a:p>
            <a:r>
              <a:rPr lang="en-US" sz="4800" dirty="0"/>
              <a:t>Cough etiquette</a:t>
            </a:r>
          </a:p>
        </p:txBody>
      </p:sp>
      <p:sp>
        <p:nvSpPr>
          <p:cNvPr id="3" name="Subtitle 2">
            <a:extLst>
              <a:ext uri="{FF2B5EF4-FFF2-40B4-BE49-F238E27FC236}">
                <a16:creationId xmlns:a16="http://schemas.microsoft.com/office/drawing/2014/main" id="{78C28A96-FE73-5C4F-A914-D0FA9DCB3232}"/>
              </a:ext>
            </a:extLst>
          </p:cNvPr>
          <p:cNvSpPr>
            <a:spLocks noGrp="1"/>
          </p:cNvSpPr>
          <p:nvPr>
            <p:ph type="subTitle" idx="1"/>
          </p:nvPr>
        </p:nvSpPr>
        <p:spPr>
          <a:xfrm>
            <a:off x="238760" y="3120656"/>
            <a:ext cx="5630412" cy="1967149"/>
          </a:xfrm>
        </p:spPr>
        <p:txBody>
          <a:bodyPr/>
          <a:lstStyle/>
          <a:p>
            <a:pPr>
              <a:lnSpc>
                <a:spcPct val="100000"/>
              </a:lnSpc>
              <a:spcBef>
                <a:spcPts val="600"/>
              </a:spcBef>
              <a:spcAft>
                <a:spcPts val="600"/>
              </a:spcAft>
            </a:pPr>
            <a:r>
              <a:rPr lang="en-US" sz="1800" dirty="0">
                <a:latin typeface="Calibri" panose="020F0502020204030204" pitchFamily="34" charset="0"/>
                <a:cs typeface="Calibri" panose="020F0502020204030204" pitchFamily="34" charset="0"/>
              </a:rPr>
              <a:t>Ensure people are aware of the following:</a:t>
            </a:r>
          </a:p>
          <a:p>
            <a:pPr marL="342900" indent="-342900">
              <a:lnSpc>
                <a:spcPct val="100000"/>
              </a:lnSpc>
              <a:spcBef>
                <a:spcPts val="600"/>
              </a:spcBef>
              <a:spcAft>
                <a:spcPts val="600"/>
              </a:spcAft>
              <a:buFont typeface="Wingdings" pitchFamily="2" charset="2"/>
              <a:buChar char="§"/>
            </a:pPr>
            <a:r>
              <a:rPr lang="en-US" sz="1800" dirty="0">
                <a:latin typeface="Calibri" panose="020F0502020204030204" pitchFamily="34" charset="0"/>
                <a:cs typeface="Calibri" panose="020F0502020204030204" pitchFamily="34" charset="0"/>
              </a:rPr>
              <a:t>Cough or sneeze into a sleeve, elbow or tissue</a:t>
            </a:r>
          </a:p>
          <a:p>
            <a:pPr marL="342900" indent="-342900">
              <a:lnSpc>
                <a:spcPct val="100000"/>
              </a:lnSpc>
              <a:spcBef>
                <a:spcPts val="600"/>
              </a:spcBef>
              <a:spcAft>
                <a:spcPts val="600"/>
              </a:spcAft>
              <a:buFont typeface="Wingdings" pitchFamily="2" charset="2"/>
              <a:buChar char="§"/>
            </a:pPr>
            <a:r>
              <a:rPr lang="en-US" sz="1800" dirty="0">
                <a:latin typeface="Calibri" panose="020F0502020204030204" pitchFamily="34" charset="0"/>
                <a:cs typeface="Calibri" panose="020F0502020204030204" pitchFamily="34" charset="0"/>
              </a:rPr>
              <a:t>Always cover your nose and mouth </a:t>
            </a:r>
          </a:p>
          <a:p>
            <a:pPr marL="342900" indent="-342900">
              <a:lnSpc>
                <a:spcPct val="100000"/>
              </a:lnSpc>
              <a:spcBef>
                <a:spcPts val="600"/>
              </a:spcBef>
              <a:spcAft>
                <a:spcPts val="600"/>
              </a:spcAft>
              <a:buFont typeface="Wingdings" pitchFamily="2" charset="2"/>
              <a:buChar char="§"/>
            </a:pPr>
            <a:r>
              <a:rPr lang="en-US" sz="1800" dirty="0">
                <a:latin typeface="Calibri" panose="020F0502020204030204" pitchFamily="34" charset="0"/>
                <a:cs typeface="Calibri" panose="020F0502020204030204" pitchFamily="34" charset="0"/>
              </a:rPr>
              <a:t>Dispose of any tissues properly</a:t>
            </a:r>
          </a:p>
          <a:p>
            <a:pPr marL="342900" indent="-342900">
              <a:lnSpc>
                <a:spcPct val="100000"/>
              </a:lnSpc>
              <a:spcBef>
                <a:spcPts val="600"/>
              </a:spcBef>
              <a:spcAft>
                <a:spcPts val="600"/>
              </a:spcAft>
              <a:buFont typeface="Wingdings" pitchFamily="2" charset="2"/>
              <a:buChar char="§"/>
            </a:pPr>
            <a:r>
              <a:rPr lang="en-US" sz="1800" dirty="0">
                <a:latin typeface="Calibri" panose="020F0502020204030204" pitchFamily="34" charset="0"/>
                <a:cs typeface="Calibri" panose="020F0502020204030204" pitchFamily="34" charset="0"/>
              </a:rPr>
              <a:t>Wash your hands with soap and water or hand </a:t>
            </a:r>
            <a:r>
              <a:rPr lang="en-US" sz="1800" dirty="0" err="1">
                <a:latin typeface="Calibri" panose="020F0502020204030204" pitchFamily="34" charset="0"/>
                <a:cs typeface="Calibri" panose="020F0502020204030204" pitchFamily="34" charset="0"/>
              </a:rPr>
              <a:t>sanitiser</a:t>
            </a:r>
            <a:r>
              <a:rPr lang="en-US" sz="1800" dirty="0">
                <a:latin typeface="Calibri" panose="020F0502020204030204" pitchFamily="34" charset="0"/>
                <a:cs typeface="Calibri" panose="020F0502020204030204" pitchFamily="34" charset="0"/>
              </a:rPr>
              <a:t> with a minimum 60% alcohol content.</a:t>
            </a:r>
          </a:p>
        </p:txBody>
      </p:sp>
      <p:sp>
        <p:nvSpPr>
          <p:cNvPr id="5" name="Footer Placeholder 4">
            <a:extLst>
              <a:ext uri="{FF2B5EF4-FFF2-40B4-BE49-F238E27FC236}">
                <a16:creationId xmlns:a16="http://schemas.microsoft.com/office/drawing/2014/main" id="{E46958D6-00C2-C641-AA2D-7EEF180453C0}"/>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solidFill>
                <a:effectLst/>
                <a:latin typeface="Work Sans" pitchFamily="2" charset="77"/>
              </a:defRPr>
            </a:lvl1pPr>
          </a:lstStyle>
          <a:p>
            <a:r>
              <a:rPr lang="en-GB" dirty="0" err="1"/>
              <a:t>www.cicvforum.co.uk</a:t>
            </a:r>
            <a:endParaRPr lang="en-US" dirty="0"/>
          </a:p>
        </p:txBody>
      </p:sp>
      <p:sp>
        <p:nvSpPr>
          <p:cNvPr id="6" name="Slide Number Placeholder 5">
            <a:extLst>
              <a:ext uri="{FF2B5EF4-FFF2-40B4-BE49-F238E27FC236}">
                <a16:creationId xmlns:a16="http://schemas.microsoft.com/office/drawing/2014/main" id="{C26D3440-F198-E643-91D3-6A3C434A9120}"/>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solidFill>
                <a:latin typeface="Work Sans" pitchFamily="2" charset="77"/>
              </a:defRPr>
            </a:lvl1pPr>
          </a:lstStyle>
          <a:p>
            <a:fld id="{0085EF55-50B4-814F-989D-FEC14E268F23}" type="slidenum">
              <a:rPr lang="en-US" smtClean="0"/>
              <a:pPr/>
              <a:t>20</a:t>
            </a:fld>
            <a:endParaRPr lang="en-US" dirty="0"/>
          </a:p>
        </p:txBody>
      </p:sp>
      <p:pic>
        <p:nvPicPr>
          <p:cNvPr id="8" name="Picture 7">
            <a:extLst>
              <a:ext uri="{FF2B5EF4-FFF2-40B4-BE49-F238E27FC236}">
                <a16:creationId xmlns:a16="http://schemas.microsoft.com/office/drawing/2014/main" id="{2247D6A6-649D-9C4E-98F9-ABFD3AD9ACC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184111" y="369937"/>
            <a:ext cx="1652249" cy="628693"/>
          </a:xfrm>
          <a:prstGeom prst="rect">
            <a:avLst/>
          </a:prstGeom>
        </p:spPr>
      </p:pic>
    </p:spTree>
    <p:custDataLst>
      <p:tags r:id="rId1"/>
    </p:custDataLst>
    <p:extLst>
      <p:ext uri="{BB962C8B-B14F-4D97-AF65-F5344CB8AC3E}">
        <p14:creationId xmlns:p14="http://schemas.microsoft.com/office/powerpoint/2010/main" val="2913335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CDB621-69C3-C14E-8A9E-8A803F7E87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11091" y="0"/>
            <a:ext cx="6580908" cy="6849810"/>
          </a:xfrm>
          <a:prstGeom prst="rect">
            <a:avLst/>
          </a:prstGeom>
        </p:spPr>
      </p:pic>
      <p:sp>
        <p:nvSpPr>
          <p:cNvPr id="2" name="Title 1">
            <a:extLst>
              <a:ext uri="{FF2B5EF4-FFF2-40B4-BE49-F238E27FC236}">
                <a16:creationId xmlns:a16="http://schemas.microsoft.com/office/drawing/2014/main" id="{CBAD84B2-BDD7-B141-B464-6E0B03A86624}"/>
              </a:ext>
            </a:extLst>
          </p:cNvPr>
          <p:cNvSpPr>
            <a:spLocks noGrp="1"/>
          </p:cNvSpPr>
          <p:nvPr>
            <p:ph type="ctrTitle"/>
          </p:nvPr>
        </p:nvSpPr>
        <p:spPr>
          <a:xfrm>
            <a:off x="238761" y="2524125"/>
            <a:ext cx="6382172" cy="768029"/>
          </a:xfrm>
        </p:spPr>
        <p:txBody>
          <a:bodyPr anchor="ctr"/>
          <a:lstStyle/>
          <a:p>
            <a:r>
              <a:rPr lang="en-US" sz="4800" dirty="0"/>
              <a:t>Cleaning</a:t>
            </a:r>
          </a:p>
        </p:txBody>
      </p:sp>
      <p:sp>
        <p:nvSpPr>
          <p:cNvPr id="3" name="Subtitle 2">
            <a:extLst>
              <a:ext uri="{FF2B5EF4-FFF2-40B4-BE49-F238E27FC236}">
                <a16:creationId xmlns:a16="http://schemas.microsoft.com/office/drawing/2014/main" id="{78C28A96-FE73-5C4F-A914-D0FA9DCB3232}"/>
              </a:ext>
            </a:extLst>
          </p:cNvPr>
          <p:cNvSpPr>
            <a:spLocks noGrp="1"/>
          </p:cNvSpPr>
          <p:nvPr>
            <p:ph type="subTitle" idx="1"/>
          </p:nvPr>
        </p:nvSpPr>
        <p:spPr>
          <a:xfrm>
            <a:off x="238760" y="3577856"/>
            <a:ext cx="4893693" cy="902391"/>
          </a:xfrm>
        </p:spPr>
        <p:txBody>
          <a:bodyPr anchor="ctr"/>
          <a:lstStyle/>
          <a:p>
            <a:pPr>
              <a:lnSpc>
                <a:spcPct val="100000"/>
              </a:lnSpc>
              <a:spcBef>
                <a:spcPts val="600"/>
              </a:spcBef>
              <a:spcAft>
                <a:spcPts val="600"/>
              </a:spcAft>
            </a:pPr>
            <a:r>
              <a:rPr lang="en-US" sz="1800" dirty="0">
                <a:latin typeface="Calibri" panose="020F0502020204030204" pitchFamily="34" charset="0"/>
                <a:cs typeface="Calibri" panose="020F0502020204030204" pitchFamily="34" charset="0"/>
              </a:rPr>
              <a:t>Ensuring that all frequently-touched objects and surfaces are regularly cleaned and disinfected to prevent the spread of COVID-19.</a:t>
            </a:r>
            <a:endParaRPr lang="ru-RU" sz="1800" dirty="0">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F8873E76-5AF2-6340-920F-A1CEC2EB0E10}"/>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solidFill>
                <a:effectLst/>
                <a:latin typeface="Work Sans" pitchFamily="2" charset="77"/>
              </a:defRPr>
            </a:lvl1pPr>
          </a:lstStyle>
          <a:p>
            <a:r>
              <a:rPr lang="en-GB" dirty="0" err="1"/>
              <a:t>www.cicvforum.co.uk</a:t>
            </a:r>
            <a:endParaRPr lang="en-US" dirty="0"/>
          </a:p>
        </p:txBody>
      </p:sp>
      <p:sp>
        <p:nvSpPr>
          <p:cNvPr id="6" name="Slide Number Placeholder 5">
            <a:extLst>
              <a:ext uri="{FF2B5EF4-FFF2-40B4-BE49-F238E27FC236}">
                <a16:creationId xmlns:a16="http://schemas.microsoft.com/office/drawing/2014/main" id="{7E20B1E7-3BBB-3D4A-9108-3829FFAC5300}"/>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solidFill>
                <a:latin typeface="Work Sans" pitchFamily="2" charset="77"/>
              </a:defRPr>
            </a:lvl1pPr>
          </a:lstStyle>
          <a:p>
            <a:fld id="{0085EF55-50B4-814F-989D-FEC14E268F23}" type="slidenum">
              <a:rPr lang="en-US" smtClean="0"/>
              <a:pPr/>
              <a:t>21</a:t>
            </a:fld>
            <a:endParaRPr lang="en-US" dirty="0"/>
          </a:p>
        </p:txBody>
      </p:sp>
      <p:pic>
        <p:nvPicPr>
          <p:cNvPr id="8" name="Picture 7">
            <a:extLst>
              <a:ext uri="{FF2B5EF4-FFF2-40B4-BE49-F238E27FC236}">
                <a16:creationId xmlns:a16="http://schemas.microsoft.com/office/drawing/2014/main" id="{E4BE39C0-805E-A045-9425-24BF306166B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184111" y="369937"/>
            <a:ext cx="1652249" cy="628693"/>
          </a:xfrm>
          <a:prstGeom prst="rect">
            <a:avLst/>
          </a:prstGeom>
        </p:spPr>
      </p:pic>
    </p:spTree>
    <p:custDataLst>
      <p:tags r:id="rId1"/>
    </p:custDataLst>
    <p:extLst>
      <p:ext uri="{BB962C8B-B14F-4D97-AF65-F5344CB8AC3E}">
        <p14:creationId xmlns:p14="http://schemas.microsoft.com/office/powerpoint/2010/main" val="2982810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689CB1-CBD5-2A4C-98ED-D0A90ED708C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569527" y="8191"/>
            <a:ext cx="6649330" cy="6849809"/>
          </a:xfrm>
          <a:prstGeom prst="rect">
            <a:avLst/>
          </a:prstGeom>
        </p:spPr>
      </p:pic>
      <p:sp>
        <p:nvSpPr>
          <p:cNvPr id="2" name="Title 1">
            <a:extLst>
              <a:ext uri="{FF2B5EF4-FFF2-40B4-BE49-F238E27FC236}">
                <a16:creationId xmlns:a16="http://schemas.microsoft.com/office/drawing/2014/main" id="{CBAD84B2-BDD7-B141-B464-6E0B03A86624}"/>
              </a:ext>
            </a:extLst>
          </p:cNvPr>
          <p:cNvSpPr>
            <a:spLocks noGrp="1"/>
          </p:cNvSpPr>
          <p:nvPr>
            <p:ph type="ctrTitle"/>
            <p:custDataLst>
              <p:tags r:id="rId2"/>
            </p:custDataLst>
          </p:nvPr>
        </p:nvSpPr>
        <p:spPr>
          <a:xfrm>
            <a:off x="232450" y="412611"/>
            <a:ext cx="6382172" cy="768029"/>
          </a:xfrm>
        </p:spPr>
        <p:txBody>
          <a:bodyPr/>
          <a:lstStyle/>
          <a:p>
            <a:r>
              <a:rPr lang="en-US" dirty="0"/>
              <a:t>Face coverings</a:t>
            </a:r>
          </a:p>
        </p:txBody>
      </p:sp>
      <p:sp>
        <p:nvSpPr>
          <p:cNvPr id="3" name="Subtitle 2">
            <a:extLst>
              <a:ext uri="{FF2B5EF4-FFF2-40B4-BE49-F238E27FC236}">
                <a16:creationId xmlns:a16="http://schemas.microsoft.com/office/drawing/2014/main" id="{78C28A96-FE73-5C4F-A914-D0FA9DCB3232}"/>
              </a:ext>
            </a:extLst>
          </p:cNvPr>
          <p:cNvSpPr>
            <a:spLocks noGrp="1"/>
          </p:cNvSpPr>
          <p:nvPr>
            <p:ph type="subTitle" idx="1"/>
          </p:nvPr>
        </p:nvSpPr>
        <p:spPr>
          <a:xfrm>
            <a:off x="238761" y="1747639"/>
            <a:ext cx="6047739" cy="3600447"/>
          </a:xfrm>
        </p:spPr>
        <p:txBody>
          <a:bodyPr/>
          <a:lstStyle/>
          <a:p>
            <a:pPr>
              <a:lnSpc>
                <a:spcPct val="100000"/>
              </a:lnSpc>
            </a:pPr>
            <a:r>
              <a:rPr lang="en-US" sz="1800" dirty="0">
                <a:latin typeface="Calibri" panose="020F0502020204030204" pitchFamily="34" charset="0"/>
                <a:cs typeface="Calibri" panose="020F0502020204030204" pitchFamily="34" charset="0"/>
              </a:rPr>
              <a:t>Face coverings are recommended in enclosed places where it is difficult to maintain physical distancing. They are also mandatory on public transport.</a:t>
            </a:r>
          </a:p>
          <a:p>
            <a:pPr>
              <a:lnSpc>
                <a:spcPct val="100000"/>
              </a:lnSpc>
            </a:pPr>
            <a:r>
              <a:rPr lang="en-US" sz="1800" dirty="0">
                <a:latin typeface="Calibri" panose="020F0502020204030204" pitchFamily="34" charset="0"/>
                <a:cs typeface="Calibri" panose="020F0502020204030204" pitchFamily="34" charset="0"/>
              </a:rPr>
              <a:t>Coverings can be made of cloth or other textile and may provide some level of protection against transmission of the virus to other people in close proximity in such situations.</a:t>
            </a:r>
          </a:p>
          <a:p>
            <a:pPr>
              <a:lnSpc>
                <a:spcPct val="100000"/>
              </a:lnSpc>
            </a:pPr>
            <a:r>
              <a:rPr lang="en-US" sz="1800" dirty="0">
                <a:latin typeface="Calibri" panose="020F0502020204030204" pitchFamily="34" charset="0"/>
                <a:cs typeface="Calibri" panose="020F0502020204030204" pitchFamily="34" charset="0"/>
              </a:rPr>
              <a:t>Face coverings will not generally be needed during classroom or workshop activities.</a:t>
            </a:r>
          </a:p>
          <a:p>
            <a:pPr>
              <a:lnSpc>
                <a:spcPct val="100000"/>
              </a:lnSpc>
            </a:pPr>
            <a:r>
              <a:rPr lang="en-US" sz="1800" dirty="0">
                <a:latin typeface="Calibri" panose="020F0502020204030204" pitchFamily="34" charset="0"/>
                <a:cs typeface="Calibri" panose="020F0502020204030204" pitchFamily="34" charset="0"/>
              </a:rPr>
              <a:t>They must not be used as an alternative to any of the precautions outlined in this presentation, e.g. physical distancing, hand washing and respiratory hygiene.</a:t>
            </a:r>
          </a:p>
          <a:p>
            <a:pPr>
              <a:lnSpc>
                <a:spcPct val="100000"/>
              </a:lnSpc>
            </a:pPr>
            <a:endParaRPr lang="en-US" sz="1800" dirty="0">
              <a:latin typeface="Calibri" panose="020F0502020204030204" pitchFamily="34" charset="0"/>
              <a:cs typeface="Calibri" panose="020F0502020204030204" pitchFamily="34" charset="0"/>
            </a:endParaRPr>
          </a:p>
          <a:p>
            <a:pPr>
              <a:lnSpc>
                <a:spcPct val="100000"/>
              </a:lnSpc>
            </a:pPr>
            <a:endParaRPr lang="en-US" sz="1800" dirty="0">
              <a:latin typeface="Calibri" panose="020F0502020204030204" pitchFamily="34" charset="0"/>
              <a:cs typeface="Calibri" panose="020F0502020204030204" pitchFamily="34" charset="0"/>
            </a:endParaRPr>
          </a:p>
          <a:p>
            <a:pPr>
              <a:lnSpc>
                <a:spcPct val="100000"/>
              </a:lnSpc>
            </a:pPr>
            <a:endParaRPr lang="en-US" sz="1800" dirty="0">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3B9FF528-25E1-EF40-B0BB-A040DA02D380}"/>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solidFill>
                <a:effectLst/>
                <a:latin typeface="Work Sans" pitchFamily="2" charset="77"/>
              </a:defRPr>
            </a:lvl1pPr>
          </a:lstStyle>
          <a:p>
            <a:r>
              <a:rPr lang="en-GB" dirty="0" err="1"/>
              <a:t>www.cicvforum.co.uk</a:t>
            </a:r>
            <a:endParaRPr lang="en-US" dirty="0"/>
          </a:p>
        </p:txBody>
      </p:sp>
      <p:sp>
        <p:nvSpPr>
          <p:cNvPr id="6" name="Slide Number Placeholder 5">
            <a:extLst>
              <a:ext uri="{FF2B5EF4-FFF2-40B4-BE49-F238E27FC236}">
                <a16:creationId xmlns:a16="http://schemas.microsoft.com/office/drawing/2014/main" id="{39351CC6-5069-DD4A-99F7-0B1F3D2C923D}"/>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solidFill>
                <a:latin typeface="Work Sans" pitchFamily="2" charset="77"/>
              </a:defRPr>
            </a:lvl1pPr>
          </a:lstStyle>
          <a:p>
            <a:fld id="{0085EF55-50B4-814F-989D-FEC14E268F23}" type="slidenum">
              <a:rPr lang="en-US" smtClean="0"/>
              <a:pPr/>
              <a:t>22</a:t>
            </a:fld>
            <a:endParaRPr lang="en-US" dirty="0"/>
          </a:p>
        </p:txBody>
      </p:sp>
      <p:pic>
        <p:nvPicPr>
          <p:cNvPr id="11" name="Picture 10">
            <a:extLst>
              <a:ext uri="{FF2B5EF4-FFF2-40B4-BE49-F238E27FC236}">
                <a16:creationId xmlns:a16="http://schemas.microsoft.com/office/drawing/2014/main" id="{88C1EB01-2F6A-434D-8481-47E7E886717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184111" y="369937"/>
            <a:ext cx="1652249" cy="628693"/>
          </a:xfrm>
          <a:prstGeom prst="rect">
            <a:avLst/>
          </a:prstGeom>
        </p:spPr>
      </p:pic>
    </p:spTree>
    <p:custDataLst>
      <p:tags r:id="rId1"/>
    </p:custDataLst>
    <p:extLst>
      <p:ext uri="{BB962C8B-B14F-4D97-AF65-F5344CB8AC3E}">
        <p14:creationId xmlns:p14="http://schemas.microsoft.com/office/powerpoint/2010/main" val="396551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8E5AA73-7A5E-0543-8DE9-46EF27885C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417"/>
          <a:stretch/>
        </p:blipFill>
        <p:spPr>
          <a:xfrm>
            <a:off x="7141539" y="-14195"/>
            <a:ext cx="5080810" cy="6886390"/>
          </a:xfrm>
          <a:prstGeom prst="rect">
            <a:avLst/>
          </a:prstGeom>
        </p:spPr>
      </p:pic>
      <p:sp>
        <p:nvSpPr>
          <p:cNvPr id="2" name="Title 1">
            <a:extLst>
              <a:ext uri="{FF2B5EF4-FFF2-40B4-BE49-F238E27FC236}">
                <a16:creationId xmlns:a16="http://schemas.microsoft.com/office/drawing/2014/main" id="{848D1F96-7EF0-7448-99C9-7CE779C239D2}"/>
              </a:ext>
            </a:extLst>
          </p:cNvPr>
          <p:cNvSpPr>
            <a:spLocks noGrp="1"/>
          </p:cNvSpPr>
          <p:nvPr>
            <p:ph type="ctrTitle"/>
            <p:custDataLst>
              <p:tags r:id="rId2"/>
            </p:custDataLst>
          </p:nvPr>
        </p:nvSpPr>
        <p:spPr>
          <a:xfrm>
            <a:off x="185595" y="369937"/>
            <a:ext cx="7646440" cy="729767"/>
          </a:xfrm>
        </p:spPr>
        <p:txBody>
          <a:bodyPr/>
          <a:lstStyle/>
          <a:p>
            <a:r>
              <a:rPr lang="en-US" sz="4400" dirty="0"/>
              <a:t>Do’s and Don’ts for apprentices</a:t>
            </a:r>
            <a:endParaRPr lang="ru-RU" sz="4400" dirty="0"/>
          </a:p>
        </p:txBody>
      </p:sp>
      <p:sp>
        <p:nvSpPr>
          <p:cNvPr id="4" name="Subtitle 2">
            <a:extLst>
              <a:ext uri="{FF2B5EF4-FFF2-40B4-BE49-F238E27FC236}">
                <a16:creationId xmlns:a16="http://schemas.microsoft.com/office/drawing/2014/main" id="{6EC780CD-0615-CA40-B990-A8AC9A5B0E0C}"/>
              </a:ext>
            </a:extLst>
          </p:cNvPr>
          <p:cNvSpPr txBox="1">
            <a:spLocks/>
          </p:cNvSpPr>
          <p:nvPr/>
        </p:nvSpPr>
        <p:spPr>
          <a:xfrm>
            <a:off x="238760" y="1866635"/>
            <a:ext cx="7781290" cy="3369042"/>
          </a:xfrm>
          <a:prstGeom prst="rect">
            <a:avLst/>
          </a:prstGeom>
          <a:noFill/>
        </p:spPr>
        <p:txBody>
          <a:bodyPr numCol="2" spcCol="36000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Work Sans"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500"/>
              </a:spcBef>
            </a:pPr>
            <a:r>
              <a:rPr lang="en-GB" sz="1600" dirty="0">
                <a:solidFill>
                  <a:schemeClr val="tx1"/>
                </a:solidFill>
                <a:latin typeface="Calibri" panose="020F0502020204030204" pitchFamily="34" charset="0"/>
                <a:cs typeface="Calibri" panose="020F0502020204030204" pitchFamily="34" charset="0"/>
              </a:rPr>
              <a:t>✅   Wash your hands properly and often.</a:t>
            </a:r>
            <a:br>
              <a:rPr lang="en-GB" sz="1600" dirty="0">
                <a:solidFill>
                  <a:schemeClr val="tx1"/>
                </a:solidFill>
                <a:latin typeface="Calibri" panose="020F0502020204030204" pitchFamily="34" charset="0"/>
                <a:cs typeface="Calibri" panose="020F0502020204030204" pitchFamily="34" charset="0"/>
              </a:rPr>
            </a:br>
            <a:r>
              <a:rPr lang="en-GB" sz="1600" dirty="0">
                <a:solidFill>
                  <a:schemeClr val="tx1"/>
                </a:solidFill>
                <a:latin typeface="Calibri" panose="020F0502020204030204" pitchFamily="34" charset="0"/>
                <a:cs typeface="Calibri" panose="020F0502020204030204" pitchFamily="34" charset="0"/>
              </a:rPr>
              <a:t>         Hands should be washed:</a:t>
            </a:r>
          </a:p>
          <a:p>
            <a:pPr marL="755650" indent="-279400">
              <a:lnSpc>
                <a:spcPct val="100000"/>
              </a:lnSpc>
              <a:spcBef>
                <a:spcPts val="500"/>
              </a:spcBef>
              <a:buFont typeface="Wingdings" pitchFamily="2" charset="2"/>
              <a:buChar char="§"/>
            </a:pPr>
            <a:r>
              <a:rPr lang="en-GB" sz="1600" dirty="0">
                <a:solidFill>
                  <a:schemeClr val="tx1"/>
                </a:solidFill>
                <a:latin typeface="Calibri" panose="020F0502020204030204" pitchFamily="34" charset="0"/>
                <a:cs typeface="Calibri" panose="020F0502020204030204" pitchFamily="34" charset="0"/>
              </a:rPr>
              <a:t>after coughing or sneezing</a:t>
            </a:r>
          </a:p>
          <a:p>
            <a:pPr marL="755650" indent="-279400">
              <a:lnSpc>
                <a:spcPct val="100000"/>
              </a:lnSpc>
              <a:spcBef>
                <a:spcPts val="500"/>
              </a:spcBef>
              <a:buFont typeface="Wingdings" pitchFamily="2" charset="2"/>
              <a:buChar char="§"/>
            </a:pPr>
            <a:r>
              <a:rPr lang="en-GB" sz="1600" dirty="0">
                <a:solidFill>
                  <a:schemeClr val="tx1"/>
                </a:solidFill>
                <a:latin typeface="Calibri" panose="020F0502020204030204" pitchFamily="34" charset="0"/>
                <a:cs typeface="Calibri" panose="020F0502020204030204" pitchFamily="34" charset="0"/>
              </a:rPr>
              <a:t>before and after eating</a:t>
            </a:r>
          </a:p>
          <a:p>
            <a:pPr marL="755650" indent="-279400">
              <a:lnSpc>
                <a:spcPct val="100000"/>
              </a:lnSpc>
              <a:spcBef>
                <a:spcPts val="500"/>
              </a:spcBef>
              <a:buFont typeface="Wingdings" pitchFamily="2" charset="2"/>
              <a:buChar char="§"/>
            </a:pPr>
            <a:r>
              <a:rPr lang="en-GB" sz="1600" dirty="0">
                <a:solidFill>
                  <a:schemeClr val="tx1"/>
                </a:solidFill>
                <a:latin typeface="Calibri" panose="020F0502020204030204" pitchFamily="34" charset="0"/>
                <a:cs typeface="Calibri" panose="020F0502020204030204" pitchFamily="34" charset="0"/>
              </a:rPr>
              <a:t>before and after preparing food</a:t>
            </a:r>
          </a:p>
          <a:p>
            <a:pPr marL="755650" indent="-279400">
              <a:lnSpc>
                <a:spcPct val="100000"/>
              </a:lnSpc>
              <a:spcBef>
                <a:spcPts val="500"/>
              </a:spcBef>
              <a:buFont typeface="Wingdings" pitchFamily="2" charset="2"/>
              <a:buChar char="§"/>
            </a:pPr>
            <a:r>
              <a:rPr lang="en-GB" sz="1600" dirty="0">
                <a:solidFill>
                  <a:schemeClr val="tx1"/>
                </a:solidFill>
                <a:latin typeface="Calibri" panose="020F0502020204030204" pitchFamily="34" charset="0"/>
                <a:cs typeface="Calibri" panose="020F0502020204030204" pitchFamily="34" charset="0"/>
              </a:rPr>
              <a:t>if you’re in contact with someone who has symptoms</a:t>
            </a:r>
          </a:p>
          <a:p>
            <a:pPr marL="755650" indent="-279400">
              <a:lnSpc>
                <a:spcPct val="100000"/>
              </a:lnSpc>
              <a:spcBef>
                <a:spcPts val="500"/>
              </a:spcBef>
              <a:buFont typeface="Wingdings" pitchFamily="2" charset="2"/>
              <a:buChar char="§"/>
            </a:pPr>
            <a:r>
              <a:rPr lang="en-GB" sz="1600" dirty="0">
                <a:solidFill>
                  <a:schemeClr val="tx1"/>
                </a:solidFill>
                <a:latin typeface="Calibri" panose="020F0502020204030204" pitchFamily="34" charset="0"/>
                <a:cs typeface="Calibri" panose="020F0502020204030204" pitchFamily="34" charset="0"/>
              </a:rPr>
              <a:t>before and after being on </a:t>
            </a:r>
            <a:br>
              <a:rPr lang="en-GB" sz="1600" dirty="0">
                <a:solidFill>
                  <a:schemeClr val="tx1"/>
                </a:solidFill>
                <a:latin typeface="Calibri" panose="020F0502020204030204" pitchFamily="34" charset="0"/>
                <a:cs typeface="Calibri" panose="020F0502020204030204" pitchFamily="34" charset="0"/>
              </a:rPr>
            </a:br>
            <a:r>
              <a:rPr lang="en-GB" sz="1600" dirty="0">
                <a:solidFill>
                  <a:schemeClr val="tx1"/>
                </a:solidFill>
                <a:latin typeface="Calibri" panose="020F0502020204030204" pitchFamily="34" charset="0"/>
                <a:cs typeface="Calibri" panose="020F0502020204030204" pitchFamily="34" charset="0"/>
              </a:rPr>
              <a:t>public transport</a:t>
            </a:r>
          </a:p>
          <a:p>
            <a:pPr marL="755650" indent="-279400">
              <a:lnSpc>
                <a:spcPct val="100000"/>
              </a:lnSpc>
              <a:spcBef>
                <a:spcPts val="500"/>
              </a:spcBef>
              <a:buFont typeface="Wingdings" pitchFamily="2" charset="2"/>
              <a:buChar char="§"/>
            </a:pPr>
            <a:r>
              <a:rPr lang="en-GB" sz="1600" dirty="0">
                <a:solidFill>
                  <a:schemeClr val="tx1"/>
                </a:solidFill>
                <a:latin typeface="Calibri" panose="020F0502020204030204" pitchFamily="34" charset="0"/>
                <a:cs typeface="Calibri" panose="020F0502020204030204" pitchFamily="34" charset="0"/>
              </a:rPr>
              <a:t>before and after being in a crowd, especially indoors</a:t>
            </a:r>
          </a:p>
          <a:p>
            <a:pPr marL="755650" indent="-279400">
              <a:lnSpc>
                <a:spcPct val="100000"/>
              </a:lnSpc>
              <a:spcBef>
                <a:spcPts val="500"/>
              </a:spcBef>
              <a:buFont typeface="Wingdings" pitchFamily="2" charset="2"/>
              <a:buChar char="§"/>
            </a:pPr>
            <a:r>
              <a:rPr lang="en-GB" sz="1600" dirty="0">
                <a:solidFill>
                  <a:schemeClr val="tx1"/>
                </a:solidFill>
                <a:latin typeface="Calibri" panose="020F0502020204030204" pitchFamily="34" charset="0"/>
                <a:cs typeface="Calibri" panose="020F0502020204030204" pitchFamily="34" charset="0"/>
              </a:rPr>
              <a:t>when entering and                leaving buildings</a:t>
            </a:r>
          </a:p>
          <a:p>
            <a:pPr marL="755650" indent="-279400">
              <a:lnSpc>
                <a:spcPct val="100000"/>
              </a:lnSpc>
              <a:spcBef>
                <a:spcPts val="500"/>
              </a:spcBef>
              <a:buFont typeface="Wingdings" pitchFamily="2" charset="2"/>
              <a:buChar char="§"/>
            </a:pPr>
            <a:r>
              <a:rPr lang="en-GB" sz="1600" dirty="0">
                <a:solidFill>
                  <a:schemeClr val="tx1"/>
                </a:solidFill>
                <a:latin typeface="Calibri" panose="020F0502020204030204" pitchFamily="34" charset="0"/>
                <a:cs typeface="Calibri" panose="020F0502020204030204" pitchFamily="34" charset="0"/>
              </a:rPr>
              <a:t>before having a cigarette or  vaping</a:t>
            </a:r>
          </a:p>
          <a:p>
            <a:pPr marL="755650" indent="-279400">
              <a:lnSpc>
                <a:spcPct val="100000"/>
              </a:lnSpc>
              <a:spcBef>
                <a:spcPts val="500"/>
              </a:spcBef>
              <a:buFont typeface="Wingdings" pitchFamily="2" charset="2"/>
              <a:buChar char="§"/>
            </a:pPr>
            <a:r>
              <a:rPr lang="en-GB" sz="1600" dirty="0">
                <a:solidFill>
                  <a:schemeClr val="tx1"/>
                </a:solidFill>
                <a:latin typeface="Calibri" panose="020F0502020204030204" pitchFamily="34" charset="0"/>
                <a:cs typeface="Calibri" panose="020F0502020204030204" pitchFamily="34" charset="0"/>
              </a:rPr>
              <a:t>if your hands are dirty</a:t>
            </a:r>
          </a:p>
          <a:p>
            <a:pPr marL="755650" indent="-279400">
              <a:lnSpc>
                <a:spcPct val="100000"/>
              </a:lnSpc>
              <a:spcBef>
                <a:spcPts val="500"/>
              </a:spcBef>
              <a:buFont typeface="Wingdings" pitchFamily="2" charset="2"/>
              <a:buChar char="§"/>
            </a:pPr>
            <a:r>
              <a:rPr lang="en-GB" sz="1600" dirty="0">
                <a:solidFill>
                  <a:schemeClr val="tx1"/>
                </a:solidFill>
                <a:latin typeface="Calibri" panose="020F0502020204030204" pitchFamily="34" charset="0"/>
                <a:cs typeface="Calibri" panose="020F0502020204030204" pitchFamily="34" charset="0"/>
              </a:rPr>
              <a:t>after using the toilet</a:t>
            </a:r>
          </a:p>
          <a:p>
            <a:pPr marL="476250">
              <a:lnSpc>
                <a:spcPct val="100000"/>
              </a:lnSpc>
              <a:spcBef>
                <a:spcPts val="500"/>
              </a:spcBef>
            </a:pPr>
            <a:endParaRPr lang="en-GB" sz="1600" dirty="0">
              <a:solidFill>
                <a:schemeClr val="tx1"/>
              </a:solidFill>
              <a:latin typeface="Calibri" panose="020F0502020204030204" pitchFamily="34" charset="0"/>
              <a:cs typeface="Calibri" panose="020F0502020204030204" pitchFamily="34" charset="0"/>
            </a:endParaRPr>
          </a:p>
          <a:p>
            <a:pPr>
              <a:lnSpc>
                <a:spcPct val="100000"/>
              </a:lnSpc>
              <a:spcBef>
                <a:spcPts val="0"/>
              </a:spcBef>
              <a:tabLst>
                <a:tab pos="263525" algn="l"/>
              </a:tabLst>
            </a:pPr>
            <a:r>
              <a:rPr lang="en-GB" sz="1600" dirty="0">
                <a:solidFill>
                  <a:schemeClr val="tx1"/>
                </a:solidFill>
                <a:latin typeface="Calibri" panose="020F0502020204030204" pitchFamily="34" charset="0"/>
                <a:cs typeface="Calibri" panose="020F0502020204030204" pitchFamily="34" charset="0"/>
              </a:rPr>
              <a:t>✅   Clean and disinfect frequently-</a:t>
            </a:r>
          </a:p>
          <a:p>
            <a:pPr>
              <a:lnSpc>
                <a:spcPct val="100000"/>
              </a:lnSpc>
              <a:spcBef>
                <a:spcPts val="0"/>
              </a:spcBef>
              <a:tabLst>
                <a:tab pos="263525" algn="l"/>
              </a:tabLst>
            </a:pPr>
            <a:r>
              <a:rPr lang="en-GB" sz="1600" dirty="0">
                <a:solidFill>
                  <a:schemeClr val="tx1"/>
                </a:solidFill>
                <a:latin typeface="Calibri" panose="020F0502020204030204" pitchFamily="34" charset="0"/>
                <a:cs typeface="Calibri" panose="020F0502020204030204" pitchFamily="34" charset="0"/>
              </a:rPr>
              <a:t>          touched objects and surfaces.</a:t>
            </a:r>
          </a:p>
        </p:txBody>
      </p:sp>
      <p:sp>
        <p:nvSpPr>
          <p:cNvPr id="5" name="Footer Placeholder 4">
            <a:extLst>
              <a:ext uri="{FF2B5EF4-FFF2-40B4-BE49-F238E27FC236}">
                <a16:creationId xmlns:a16="http://schemas.microsoft.com/office/drawing/2014/main" id="{586B7D9F-EE7B-7C4C-8EF9-528B83BA2294}"/>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lumMod val="50000"/>
                  </a:schemeClr>
                </a:solidFill>
                <a:effectLst/>
                <a:latin typeface="Work Sans" pitchFamily="2" charset="77"/>
              </a:defRPr>
            </a:lvl1pPr>
          </a:lstStyle>
          <a:p>
            <a:r>
              <a:rPr lang="en-GB" dirty="0" err="1"/>
              <a:t>www.cicvforum.co.uk</a:t>
            </a:r>
            <a:endParaRPr lang="en-US" dirty="0"/>
          </a:p>
        </p:txBody>
      </p:sp>
      <p:sp>
        <p:nvSpPr>
          <p:cNvPr id="6" name="Slide Number Placeholder 5">
            <a:extLst>
              <a:ext uri="{FF2B5EF4-FFF2-40B4-BE49-F238E27FC236}">
                <a16:creationId xmlns:a16="http://schemas.microsoft.com/office/drawing/2014/main" id="{1B8B5D52-6C08-6D46-A473-563B4ABA41F7}"/>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lumMod val="50000"/>
                  </a:schemeClr>
                </a:solidFill>
                <a:latin typeface="Work Sans" pitchFamily="2" charset="77"/>
              </a:defRPr>
            </a:lvl1pPr>
          </a:lstStyle>
          <a:p>
            <a:fld id="{0085EF55-50B4-814F-989D-FEC14E268F23}" type="slidenum">
              <a:rPr lang="en-US" smtClean="0">
                <a:solidFill>
                  <a:schemeClr val="bg1"/>
                </a:solidFill>
              </a:rPr>
              <a:pPr/>
              <a:t>23</a:t>
            </a:fld>
            <a:endParaRPr lang="en-US" dirty="0">
              <a:solidFill>
                <a:schemeClr val="bg1"/>
              </a:solidFill>
            </a:endParaRPr>
          </a:p>
        </p:txBody>
      </p:sp>
      <p:sp>
        <p:nvSpPr>
          <p:cNvPr id="7" name="Subtitle 2">
            <a:extLst>
              <a:ext uri="{FF2B5EF4-FFF2-40B4-BE49-F238E27FC236}">
                <a16:creationId xmlns:a16="http://schemas.microsoft.com/office/drawing/2014/main" id="{9B2C60E2-B2D3-9C4B-870A-E327F98868C0}"/>
              </a:ext>
            </a:extLst>
          </p:cNvPr>
          <p:cNvSpPr>
            <a:spLocks noGrp="1"/>
          </p:cNvSpPr>
          <p:nvPr>
            <p:ph type="subTitle" idx="1"/>
          </p:nvPr>
        </p:nvSpPr>
        <p:spPr>
          <a:xfrm>
            <a:off x="238760" y="1348584"/>
            <a:ext cx="4864868" cy="436060"/>
          </a:xfrm>
          <a:prstGeom prst="rect">
            <a:avLst/>
          </a:prstGeom>
        </p:spPr>
        <p:txBody>
          <a:bodyPr/>
          <a:lstStyle>
            <a:lvl1pPr marL="0" indent="0" algn="l">
              <a:buNone/>
              <a:defRPr sz="2400">
                <a:solidFill>
                  <a:schemeClr val="tx1"/>
                </a:solidFill>
                <a:latin typeface="Work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solidFill>
                  <a:srgbClr val="92D050"/>
                </a:solidFill>
              </a:rPr>
              <a:t>Do:</a:t>
            </a:r>
            <a:endParaRPr lang="ru-RU" dirty="0">
              <a:solidFill>
                <a:srgbClr val="92D050"/>
              </a:solidFill>
            </a:endParaRPr>
          </a:p>
        </p:txBody>
      </p:sp>
      <p:sp>
        <p:nvSpPr>
          <p:cNvPr id="20" name="Subtitle 2">
            <a:extLst>
              <a:ext uri="{FF2B5EF4-FFF2-40B4-BE49-F238E27FC236}">
                <a16:creationId xmlns:a16="http://schemas.microsoft.com/office/drawing/2014/main" id="{92BF38DC-C0C8-1749-B065-160D815C221B}"/>
              </a:ext>
            </a:extLst>
          </p:cNvPr>
          <p:cNvSpPr txBox="1">
            <a:spLocks/>
          </p:cNvSpPr>
          <p:nvPr/>
        </p:nvSpPr>
        <p:spPr>
          <a:xfrm>
            <a:off x="185595" y="5591407"/>
            <a:ext cx="7432159" cy="764943"/>
          </a:xfrm>
          <a:prstGeom prst="rect">
            <a:avLst/>
          </a:prstGeom>
        </p:spPr>
        <p:txBody>
          <a:bodyPr numCol="1" spcCol="36000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Work Sans"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500"/>
              </a:spcBef>
            </a:pPr>
            <a:r>
              <a:rPr lang="en-GB" sz="1600" dirty="0">
                <a:solidFill>
                  <a:schemeClr val="tx1"/>
                </a:solidFill>
                <a:latin typeface="Calibri" panose="020F0502020204030204" pitchFamily="34" charset="0"/>
                <a:cs typeface="Calibri" panose="020F0502020204030204" pitchFamily="34" charset="0"/>
              </a:rPr>
              <a:t>❌  Touch your eyes, nose, or mouth if your hands are not clean.</a:t>
            </a:r>
          </a:p>
          <a:p>
            <a:pPr>
              <a:lnSpc>
                <a:spcPct val="100000"/>
              </a:lnSpc>
              <a:spcBef>
                <a:spcPts val="500"/>
              </a:spcBef>
            </a:pPr>
            <a:r>
              <a:rPr lang="en-GB" sz="1600" dirty="0">
                <a:solidFill>
                  <a:schemeClr val="tx1"/>
                </a:solidFill>
                <a:latin typeface="Calibri" panose="020F0502020204030204" pitchFamily="34" charset="0"/>
                <a:cs typeface="Calibri" panose="020F0502020204030204" pitchFamily="34" charset="0"/>
              </a:rPr>
              <a:t>❌  Share objects, e.g. bottles, cups, e-cigarettes/cigarettes, mobile phones etc.</a:t>
            </a:r>
          </a:p>
          <a:p>
            <a:pPr>
              <a:lnSpc>
                <a:spcPct val="100000"/>
              </a:lnSpc>
              <a:spcBef>
                <a:spcPts val="500"/>
              </a:spcBef>
            </a:pPr>
            <a:endParaRPr lang="en-GB" sz="1600" dirty="0">
              <a:solidFill>
                <a:schemeClr val="tx1"/>
              </a:solidFill>
              <a:latin typeface="Calibri" panose="020F0502020204030204" pitchFamily="34" charset="0"/>
              <a:cs typeface="Calibri" panose="020F0502020204030204" pitchFamily="34" charset="0"/>
            </a:endParaRPr>
          </a:p>
        </p:txBody>
      </p:sp>
      <p:sp>
        <p:nvSpPr>
          <p:cNvPr id="21" name="Subtitle 2">
            <a:extLst>
              <a:ext uri="{FF2B5EF4-FFF2-40B4-BE49-F238E27FC236}">
                <a16:creationId xmlns:a16="http://schemas.microsoft.com/office/drawing/2014/main" id="{FB022EB9-47AD-044B-A0D9-05FE02172DC1}"/>
              </a:ext>
            </a:extLst>
          </p:cNvPr>
          <p:cNvSpPr txBox="1">
            <a:spLocks/>
          </p:cNvSpPr>
          <p:nvPr/>
        </p:nvSpPr>
        <p:spPr>
          <a:xfrm>
            <a:off x="185595" y="5073357"/>
            <a:ext cx="4864868" cy="4360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Work Sans"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rgbClr val="C00000"/>
                </a:solidFill>
              </a:rPr>
              <a:t>Don’t:</a:t>
            </a:r>
            <a:endParaRPr lang="ru-RU" dirty="0">
              <a:solidFill>
                <a:srgbClr val="C00000"/>
              </a:solidFill>
            </a:endParaRPr>
          </a:p>
        </p:txBody>
      </p:sp>
      <p:pic>
        <p:nvPicPr>
          <p:cNvPr id="23" name="Picture 22">
            <a:extLst>
              <a:ext uri="{FF2B5EF4-FFF2-40B4-BE49-F238E27FC236}">
                <a16:creationId xmlns:a16="http://schemas.microsoft.com/office/drawing/2014/main" id="{25BE4F83-D1AB-5D4D-B683-45DE1D3DFC8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184111" y="369937"/>
            <a:ext cx="1652249" cy="628692"/>
          </a:xfrm>
          <a:prstGeom prst="rect">
            <a:avLst/>
          </a:prstGeom>
        </p:spPr>
      </p:pic>
    </p:spTree>
    <p:custDataLst>
      <p:tags r:id="rId1"/>
    </p:custDataLst>
    <p:extLst>
      <p:ext uri="{BB962C8B-B14F-4D97-AF65-F5344CB8AC3E}">
        <p14:creationId xmlns:p14="http://schemas.microsoft.com/office/powerpoint/2010/main" val="1409873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550962-F321-D447-97C9-CE405D5573B0}"/>
              </a:ext>
            </a:extLst>
          </p:cNvPr>
          <p:cNvSpPr>
            <a:spLocks noGrp="1"/>
          </p:cNvSpPr>
          <p:nvPr>
            <p:ph type="ctrTitle"/>
          </p:nvPr>
        </p:nvSpPr>
        <p:spPr>
          <a:xfrm>
            <a:off x="1194647" y="2328530"/>
            <a:ext cx="9802706" cy="831180"/>
          </a:xfrm>
        </p:spPr>
        <p:txBody>
          <a:bodyPr/>
          <a:lstStyle/>
          <a:p>
            <a:r>
              <a:rPr lang="en-US" sz="4800" dirty="0"/>
              <a:t>Update risk assessments</a:t>
            </a:r>
          </a:p>
        </p:txBody>
      </p:sp>
      <p:sp>
        <p:nvSpPr>
          <p:cNvPr id="5" name="Subtitle 2">
            <a:extLst>
              <a:ext uri="{FF2B5EF4-FFF2-40B4-BE49-F238E27FC236}">
                <a16:creationId xmlns:a16="http://schemas.microsoft.com/office/drawing/2014/main" id="{AA8C5AC3-8783-6B41-ACD6-C2786BEACED1}"/>
              </a:ext>
            </a:extLst>
          </p:cNvPr>
          <p:cNvSpPr>
            <a:spLocks noGrp="1"/>
          </p:cNvSpPr>
          <p:nvPr>
            <p:ph type="subTitle" idx="1"/>
          </p:nvPr>
        </p:nvSpPr>
        <p:spPr>
          <a:xfrm>
            <a:off x="1010093" y="3382062"/>
            <a:ext cx="10122195" cy="1976747"/>
          </a:xfrm>
        </p:spPr>
        <p:txBody>
          <a:bodyPr/>
          <a:lstStyle/>
          <a:p>
            <a:pPr>
              <a:lnSpc>
                <a:spcPct val="100000"/>
              </a:lnSpc>
            </a:pPr>
            <a:r>
              <a:rPr lang="en-US" sz="1800" b="1" dirty="0">
                <a:latin typeface="Calibri" panose="020F0502020204030204" pitchFamily="34" charset="0"/>
                <a:cs typeface="Calibri" panose="020F0502020204030204" pitchFamily="34" charset="0"/>
              </a:rPr>
              <a:t>All risk assessment documentation for workshops and classrooms should </a:t>
            </a:r>
            <a:br>
              <a:rPr lang="en-US" sz="1800" b="1" dirty="0">
                <a:latin typeface="Calibri" panose="020F0502020204030204" pitchFamily="34" charset="0"/>
                <a:cs typeface="Calibri" panose="020F0502020204030204" pitchFamily="34" charset="0"/>
              </a:rPr>
            </a:br>
            <a:r>
              <a:rPr lang="en-US" sz="1800" b="1" dirty="0">
                <a:latin typeface="Calibri" panose="020F0502020204030204" pitchFamily="34" charset="0"/>
                <a:cs typeface="Calibri" panose="020F0502020204030204" pitchFamily="34" charset="0"/>
              </a:rPr>
              <a:t>be reviewed before colleges reopen. </a:t>
            </a:r>
          </a:p>
          <a:p>
            <a:pPr>
              <a:lnSpc>
                <a:spcPct val="100000"/>
              </a:lnSpc>
            </a:pPr>
            <a:r>
              <a:rPr lang="en-US" sz="1800" dirty="0">
                <a:latin typeface="Calibri" panose="020F0502020204030204" pitchFamily="34" charset="0"/>
                <a:cs typeface="Calibri" panose="020F0502020204030204" pitchFamily="34" charset="0"/>
              </a:rPr>
              <a:t>Ensure this documentation is aligned with</a:t>
            </a:r>
            <a:r>
              <a:rPr lang="en-GB" sz="1800" dirty="0">
                <a:latin typeface="Calibri" panose="020F0502020204030204" pitchFamily="34" charset="0"/>
                <a:cs typeface="Calibri" panose="020F0502020204030204" pitchFamily="34" charset="0"/>
              </a:rPr>
              <a:t> both </a:t>
            </a:r>
            <a:r>
              <a:rPr lang="en-US" sz="1800" dirty="0">
                <a:latin typeface="Calibri" panose="020F0502020204030204" pitchFamily="34" charset="0"/>
                <a:cs typeface="Calibri" panose="020F0502020204030204" pitchFamily="34" charset="0"/>
              </a:rPr>
              <a:t>the measures in this presentation </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and any relevant Scottish Government guidelines.</a:t>
            </a:r>
            <a:endParaRPr lang="en-US" sz="3200" dirty="0">
              <a:latin typeface="Calibri" panose="020F0502020204030204" pitchFamily="34" charset="0"/>
              <a:cs typeface="Calibri" panose="020F0502020204030204" pitchFamily="34" charset="0"/>
            </a:endParaRPr>
          </a:p>
          <a:p>
            <a:pPr>
              <a:lnSpc>
                <a:spcPct val="100000"/>
              </a:lnSpc>
            </a:pPr>
            <a:endParaRPr lang="en-US" dirty="0"/>
          </a:p>
        </p:txBody>
      </p:sp>
      <p:sp>
        <p:nvSpPr>
          <p:cNvPr id="6" name="Footer Placeholder 4">
            <a:extLst>
              <a:ext uri="{FF2B5EF4-FFF2-40B4-BE49-F238E27FC236}">
                <a16:creationId xmlns:a16="http://schemas.microsoft.com/office/drawing/2014/main" id="{0F9DDF29-6291-B348-8153-5DF2C0A12AA7}"/>
              </a:ext>
            </a:extLst>
          </p:cNvPr>
          <p:cNvSpPr txBox="1">
            <a:spLocks/>
          </p:cNvSpPr>
          <p:nvPr/>
        </p:nvSpPr>
        <p:spPr>
          <a:xfrm>
            <a:off x="238760" y="6356350"/>
            <a:ext cx="4114800" cy="365125"/>
          </a:xfrm>
          <a:prstGeom prst="rect">
            <a:avLst/>
          </a:prstGeom>
        </p:spPr>
        <p:txBody>
          <a:bodyPr/>
          <a:lstStyle>
            <a:defPPr>
              <a:defRPr lang="en-US"/>
            </a:defPPr>
            <a:lvl1pPr marL="0" algn="l" defTabSz="914400" rtl="0" eaLnBrk="1" latinLnBrk="0" hangingPunct="1">
              <a:defRPr sz="1000" u="none" kern="1200">
                <a:solidFill>
                  <a:schemeClr val="bg1">
                    <a:lumMod val="50000"/>
                  </a:schemeClr>
                </a:solidFill>
                <a:effectLst/>
                <a:latin typeface="Work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www.cicvforum.co.uk</a:t>
            </a:r>
            <a:endParaRPr lang="en-US" dirty="0"/>
          </a:p>
        </p:txBody>
      </p:sp>
      <p:sp>
        <p:nvSpPr>
          <p:cNvPr id="7" name="Slide Number Placeholder 5">
            <a:extLst>
              <a:ext uri="{FF2B5EF4-FFF2-40B4-BE49-F238E27FC236}">
                <a16:creationId xmlns:a16="http://schemas.microsoft.com/office/drawing/2014/main" id="{B16B0594-2517-024A-A743-1AB7F37C5C46}"/>
              </a:ext>
            </a:extLst>
          </p:cNvPr>
          <p:cNvSpPr txBox="1">
            <a:spLocks/>
          </p:cNvSpPr>
          <p:nvPr/>
        </p:nvSpPr>
        <p:spPr>
          <a:xfrm>
            <a:off x="9210040" y="6356350"/>
            <a:ext cx="2743200" cy="365125"/>
          </a:xfrm>
          <a:prstGeom prst="rect">
            <a:avLst/>
          </a:prstGeom>
        </p:spPr>
        <p:txBody>
          <a:bodyPr/>
          <a:lstStyle>
            <a:defPPr>
              <a:defRPr lang="en-US"/>
            </a:defPPr>
            <a:lvl1pPr marL="0" algn="r" defTabSz="914400" rtl="0" eaLnBrk="1" latinLnBrk="0" hangingPunct="1">
              <a:defRPr sz="1000" kern="1200">
                <a:solidFill>
                  <a:schemeClr val="bg1">
                    <a:lumMod val="50000"/>
                  </a:schemeClr>
                </a:solidFill>
                <a:latin typeface="Work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85EF55-50B4-814F-989D-FEC14E268F23}" type="slidenum">
              <a:rPr lang="en-US" smtClean="0"/>
              <a:pPr/>
              <a:t>24</a:t>
            </a:fld>
            <a:endParaRPr lang="en-US" dirty="0"/>
          </a:p>
        </p:txBody>
      </p:sp>
      <p:pic>
        <p:nvPicPr>
          <p:cNvPr id="8" name="Picture 7">
            <a:extLst>
              <a:ext uri="{FF2B5EF4-FFF2-40B4-BE49-F238E27FC236}">
                <a16:creationId xmlns:a16="http://schemas.microsoft.com/office/drawing/2014/main" id="{E40A9F0E-CF70-3849-B4A6-6C432424BB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6692"/>
          <a:stretch/>
        </p:blipFill>
        <p:spPr>
          <a:xfrm rot="5400000" flipH="1">
            <a:off x="2247820" y="-2247821"/>
            <a:ext cx="5049802" cy="9545441"/>
          </a:xfrm>
          <a:prstGeom prst="rect">
            <a:avLst/>
          </a:prstGeom>
        </p:spPr>
      </p:pic>
      <p:pic>
        <p:nvPicPr>
          <p:cNvPr id="9" name="Picture 8">
            <a:extLst>
              <a:ext uri="{FF2B5EF4-FFF2-40B4-BE49-F238E27FC236}">
                <a16:creationId xmlns:a16="http://schemas.microsoft.com/office/drawing/2014/main" id="{8767A73E-F2D1-6A44-8381-DEA3EE6C19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flipH="1">
            <a:off x="8429574" y="3057886"/>
            <a:ext cx="4580584" cy="3019647"/>
          </a:xfrm>
          <a:prstGeom prst="rect">
            <a:avLst/>
          </a:prstGeom>
        </p:spPr>
      </p:pic>
    </p:spTree>
    <p:custDataLst>
      <p:tags r:id="rId1"/>
    </p:custDataLst>
    <p:extLst>
      <p:ext uri="{BB962C8B-B14F-4D97-AF65-F5344CB8AC3E}">
        <p14:creationId xmlns:p14="http://schemas.microsoft.com/office/powerpoint/2010/main" val="3099509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550962-F321-D447-97C9-CE405D5573B0}"/>
              </a:ext>
            </a:extLst>
          </p:cNvPr>
          <p:cNvSpPr>
            <a:spLocks noGrp="1"/>
          </p:cNvSpPr>
          <p:nvPr>
            <p:ph type="ctrTitle"/>
          </p:nvPr>
        </p:nvSpPr>
        <p:spPr>
          <a:xfrm>
            <a:off x="1194647" y="2349795"/>
            <a:ext cx="9802706" cy="831180"/>
          </a:xfrm>
        </p:spPr>
        <p:txBody>
          <a:bodyPr/>
          <a:lstStyle/>
          <a:p>
            <a:r>
              <a:rPr lang="en-US" sz="4800" dirty="0"/>
              <a:t>Sharing</a:t>
            </a:r>
          </a:p>
        </p:txBody>
      </p:sp>
      <p:sp>
        <p:nvSpPr>
          <p:cNvPr id="5" name="Subtitle 2">
            <a:extLst>
              <a:ext uri="{FF2B5EF4-FFF2-40B4-BE49-F238E27FC236}">
                <a16:creationId xmlns:a16="http://schemas.microsoft.com/office/drawing/2014/main" id="{AA8C5AC3-8783-6B41-ACD6-C2786BEACED1}"/>
              </a:ext>
            </a:extLst>
          </p:cNvPr>
          <p:cNvSpPr>
            <a:spLocks noGrp="1"/>
          </p:cNvSpPr>
          <p:nvPr>
            <p:ph type="subTitle" idx="1"/>
          </p:nvPr>
        </p:nvSpPr>
        <p:spPr>
          <a:xfrm>
            <a:off x="1010093" y="3403327"/>
            <a:ext cx="10122195" cy="1976747"/>
          </a:xfrm>
        </p:spPr>
        <p:txBody>
          <a:bodyPr/>
          <a:lstStyle/>
          <a:p>
            <a:r>
              <a:rPr lang="en-GB" sz="1800" b="1" dirty="0">
                <a:latin typeface="Calibri" panose="020F0502020204030204" pitchFamily="34" charset="0"/>
                <a:cs typeface="Calibri" panose="020F0502020204030204" pitchFamily="34" charset="0"/>
              </a:rPr>
              <a:t>This presentation should be shared with all lecturers and apprentices</a:t>
            </a:r>
            <a:br>
              <a:rPr lang="en-GB" sz="1800" b="1" dirty="0">
                <a:latin typeface="Calibri" panose="020F0502020204030204" pitchFamily="34" charset="0"/>
                <a:cs typeface="Calibri" panose="020F0502020204030204" pitchFamily="34" charset="0"/>
              </a:rPr>
            </a:br>
            <a:r>
              <a:rPr lang="en-GB" sz="1800" b="1" dirty="0">
                <a:latin typeface="Calibri" panose="020F0502020204030204" pitchFamily="34" charset="0"/>
                <a:cs typeface="Calibri" panose="020F0502020204030204" pitchFamily="34" charset="0"/>
              </a:rPr>
              <a:t> on a continual basis to ensure all procedures are followed. </a:t>
            </a:r>
          </a:p>
          <a:p>
            <a:r>
              <a:rPr lang="en-US" sz="1800" dirty="0">
                <a:latin typeface="Calibri" panose="020F0502020204030204" pitchFamily="34" charset="0"/>
                <a:cs typeface="Calibri" panose="020F0502020204030204" pitchFamily="34" charset="0"/>
              </a:rPr>
              <a:t>Any apprentice not following the rules should be reported to </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their Training Provider for immediate action.</a:t>
            </a:r>
            <a:endParaRPr lang="en-GB" sz="1800" dirty="0">
              <a:latin typeface="Calibri" panose="020F0502020204030204" pitchFamily="34" charset="0"/>
              <a:cs typeface="Calibri" panose="020F0502020204030204" pitchFamily="34" charset="0"/>
            </a:endParaRPr>
          </a:p>
        </p:txBody>
      </p:sp>
      <p:sp>
        <p:nvSpPr>
          <p:cNvPr id="6" name="Footer Placeholder 4">
            <a:extLst>
              <a:ext uri="{FF2B5EF4-FFF2-40B4-BE49-F238E27FC236}">
                <a16:creationId xmlns:a16="http://schemas.microsoft.com/office/drawing/2014/main" id="{0F9DDF29-6291-B348-8153-5DF2C0A12AA7}"/>
              </a:ext>
            </a:extLst>
          </p:cNvPr>
          <p:cNvSpPr txBox="1">
            <a:spLocks/>
          </p:cNvSpPr>
          <p:nvPr/>
        </p:nvSpPr>
        <p:spPr>
          <a:xfrm>
            <a:off x="238760" y="6356350"/>
            <a:ext cx="4114800" cy="365125"/>
          </a:xfrm>
          <a:prstGeom prst="rect">
            <a:avLst/>
          </a:prstGeom>
        </p:spPr>
        <p:txBody>
          <a:bodyPr/>
          <a:lstStyle>
            <a:defPPr>
              <a:defRPr lang="en-US"/>
            </a:defPPr>
            <a:lvl1pPr marL="0" algn="l" defTabSz="914400" rtl="0" eaLnBrk="1" latinLnBrk="0" hangingPunct="1">
              <a:defRPr sz="1000" u="none" kern="1200">
                <a:solidFill>
                  <a:schemeClr val="bg1">
                    <a:lumMod val="50000"/>
                  </a:schemeClr>
                </a:solidFill>
                <a:effectLst/>
                <a:latin typeface="Work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www.cicvforum.co.uk</a:t>
            </a:r>
            <a:endParaRPr lang="en-US" dirty="0"/>
          </a:p>
        </p:txBody>
      </p:sp>
      <p:sp>
        <p:nvSpPr>
          <p:cNvPr id="7" name="Slide Number Placeholder 5">
            <a:extLst>
              <a:ext uri="{FF2B5EF4-FFF2-40B4-BE49-F238E27FC236}">
                <a16:creationId xmlns:a16="http://schemas.microsoft.com/office/drawing/2014/main" id="{B16B0594-2517-024A-A743-1AB7F37C5C46}"/>
              </a:ext>
            </a:extLst>
          </p:cNvPr>
          <p:cNvSpPr txBox="1">
            <a:spLocks/>
          </p:cNvSpPr>
          <p:nvPr/>
        </p:nvSpPr>
        <p:spPr>
          <a:xfrm>
            <a:off x="9210040" y="6356350"/>
            <a:ext cx="2743200" cy="365125"/>
          </a:xfrm>
          <a:prstGeom prst="rect">
            <a:avLst/>
          </a:prstGeom>
        </p:spPr>
        <p:txBody>
          <a:bodyPr/>
          <a:lstStyle>
            <a:defPPr>
              <a:defRPr lang="en-US"/>
            </a:defPPr>
            <a:lvl1pPr marL="0" algn="r" defTabSz="914400" rtl="0" eaLnBrk="1" latinLnBrk="0" hangingPunct="1">
              <a:defRPr sz="1000" kern="1200">
                <a:solidFill>
                  <a:schemeClr val="bg1">
                    <a:lumMod val="50000"/>
                  </a:schemeClr>
                </a:solidFill>
                <a:latin typeface="Work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85EF55-50B4-814F-989D-FEC14E268F23}" type="slidenum">
              <a:rPr lang="en-US" smtClean="0"/>
              <a:pPr/>
              <a:t>25</a:t>
            </a:fld>
            <a:endParaRPr lang="en-US" dirty="0"/>
          </a:p>
        </p:txBody>
      </p:sp>
      <p:pic>
        <p:nvPicPr>
          <p:cNvPr id="8" name="Picture 7">
            <a:extLst>
              <a:ext uri="{FF2B5EF4-FFF2-40B4-BE49-F238E27FC236}">
                <a16:creationId xmlns:a16="http://schemas.microsoft.com/office/drawing/2014/main" id="{70AFDB41-408C-2848-BC35-15607272B2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flipH="1">
            <a:off x="1718791" y="-1718792"/>
            <a:ext cx="2277418" cy="5714999"/>
          </a:xfrm>
          <a:prstGeom prst="rect">
            <a:avLst/>
          </a:prstGeom>
        </p:spPr>
      </p:pic>
      <p:pic>
        <p:nvPicPr>
          <p:cNvPr id="9" name="Picture 8">
            <a:extLst>
              <a:ext uri="{FF2B5EF4-FFF2-40B4-BE49-F238E27FC236}">
                <a16:creationId xmlns:a16="http://schemas.microsoft.com/office/drawing/2014/main" id="{4C489E9A-09A1-BC4A-9A8F-0182CB38D2A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flipH="1">
            <a:off x="8429574" y="3057886"/>
            <a:ext cx="4580584" cy="3019647"/>
          </a:xfrm>
          <a:prstGeom prst="rect">
            <a:avLst/>
          </a:prstGeom>
        </p:spPr>
      </p:pic>
    </p:spTree>
    <p:custDataLst>
      <p:tags r:id="rId1"/>
    </p:custDataLst>
    <p:extLst>
      <p:ext uri="{BB962C8B-B14F-4D97-AF65-F5344CB8AC3E}">
        <p14:creationId xmlns:p14="http://schemas.microsoft.com/office/powerpoint/2010/main" val="3107783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74CB9F-C40B-F24F-BCDA-72B239C77DEC}"/>
              </a:ext>
            </a:extLst>
          </p:cNvPr>
          <p:cNvSpPr>
            <a:spLocks noGrp="1"/>
          </p:cNvSpPr>
          <p:nvPr>
            <p:ph type="subTitle" idx="1"/>
          </p:nvPr>
        </p:nvSpPr>
        <p:spPr>
          <a:xfrm>
            <a:off x="212651" y="4222017"/>
            <a:ext cx="11812772" cy="2635983"/>
          </a:xfrm>
        </p:spPr>
        <p:txBody>
          <a:bodyPr/>
          <a:lstStyle/>
          <a:p>
            <a:pPr>
              <a:lnSpc>
                <a:spcPct val="100000"/>
              </a:lnSpc>
            </a:pPr>
            <a:r>
              <a:rPr lang="en-GB" sz="1800" dirty="0"/>
              <a:t>Please note: The CICV Forum is not liable for the information given in this presentation. </a:t>
            </a:r>
            <a:br>
              <a:rPr lang="en-GB" sz="1800" dirty="0"/>
            </a:br>
            <a:r>
              <a:rPr lang="en-GB" sz="1800" dirty="0"/>
              <a:t>Colleges should always consider the most up to date information from the Scottish Government.</a:t>
            </a:r>
          </a:p>
          <a:p>
            <a:pPr>
              <a:lnSpc>
                <a:spcPct val="100000"/>
              </a:lnSpc>
            </a:pPr>
            <a:endParaRPr lang="en-GB" sz="1800" dirty="0"/>
          </a:p>
          <a:p>
            <a:pPr>
              <a:lnSpc>
                <a:spcPct val="100000"/>
              </a:lnSpc>
            </a:pPr>
            <a:r>
              <a:rPr lang="en-GB" sz="1800" dirty="0">
                <a:latin typeface="Work Sans SemiBold" pitchFamily="2" charset="77"/>
              </a:rPr>
              <a:t>info@cicvforum.co.uk / </a:t>
            </a:r>
            <a:r>
              <a:rPr lang="en-GB" sz="1800" b="1" dirty="0" err="1">
                <a:latin typeface="Work Sans SemiBold" pitchFamily="2" charset="77"/>
              </a:rPr>
              <a:t>www.cicvforum.co.uk</a:t>
            </a:r>
            <a:endParaRPr lang="en-US" sz="1800" b="1" dirty="0">
              <a:latin typeface="Work Sans SemiBold" pitchFamily="2" charset="77"/>
            </a:endParaRPr>
          </a:p>
        </p:txBody>
      </p:sp>
    </p:spTree>
    <p:custDataLst>
      <p:tags r:id="rId1"/>
    </p:custDataLst>
    <p:extLst>
      <p:ext uri="{BB962C8B-B14F-4D97-AF65-F5344CB8AC3E}">
        <p14:creationId xmlns:p14="http://schemas.microsoft.com/office/powerpoint/2010/main" val="149848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550962-F321-D447-97C9-CE405D5573B0}"/>
              </a:ext>
            </a:extLst>
          </p:cNvPr>
          <p:cNvSpPr>
            <a:spLocks noGrp="1"/>
          </p:cNvSpPr>
          <p:nvPr>
            <p:ph type="ctrTitle"/>
          </p:nvPr>
        </p:nvSpPr>
        <p:spPr>
          <a:xfrm>
            <a:off x="1194647" y="395786"/>
            <a:ext cx="9802706" cy="2678864"/>
          </a:xfrm>
        </p:spPr>
        <p:txBody>
          <a:bodyPr/>
          <a:lstStyle/>
          <a:p>
            <a:r>
              <a:rPr lang="en-US" dirty="0"/>
              <a:t>Objective</a:t>
            </a:r>
          </a:p>
        </p:txBody>
      </p:sp>
      <p:sp>
        <p:nvSpPr>
          <p:cNvPr id="5" name="Subtitle 2">
            <a:extLst>
              <a:ext uri="{FF2B5EF4-FFF2-40B4-BE49-F238E27FC236}">
                <a16:creationId xmlns:a16="http://schemas.microsoft.com/office/drawing/2014/main" id="{AA8C5AC3-8783-6B41-ACD6-C2786BEACED1}"/>
              </a:ext>
            </a:extLst>
          </p:cNvPr>
          <p:cNvSpPr>
            <a:spLocks noGrp="1"/>
          </p:cNvSpPr>
          <p:nvPr>
            <p:ph type="subTitle" idx="1"/>
          </p:nvPr>
        </p:nvSpPr>
        <p:spPr>
          <a:xfrm>
            <a:off x="1524000" y="3297002"/>
            <a:ext cx="9144000" cy="519317"/>
          </a:xfrm>
        </p:spPr>
        <p:txBody>
          <a:bodyPr/>
          <a:lstStyle/>
          <a:p>
            <a:r>
              <a:rPr lang="en-US" b="1" dirty="0">
                <a:latin typeface="Work Sans SemiBold" pitchFamily="2" charset="77"/>
              </a:rPr>
              <a:t>The CICV Forum’s message is clear:</a:t>
            </a:r>
          </a:p>
          <a:p>
            <a:r>
              <a:rPr lang="en-US" dirty="0">
                <a:latin typeface="Calibri" panose="020F0502020204030204" pitchFamily="34" charset="0"/>
                <a:cs typeface="Calibri" panose="020F0502020204030204" pitchFamily="34" charset="0"/>
              </a:rPr>
              <a:t>We must safeguard not only trainees within our industry, but also our wider communities and families. We all must work together to stop this virus not only for ourselves but for our loved ones.</a:t>
            </a:r>
          </a:p>
          <a:p>
            <a:endParaRPr lang="en-US" dirty="0"/>
          </a:p>
          <a:p>
            <a:endParaRPr lang="en-US" dirty="0"/>
          </a:p>
        </p:txBody>
      </p:sp>
      <p:sp>
        <p:nvSpPr>
          <p:cNvPr id="6" name="Footer Placeholder 4">
            <a:extLst>
              <a:ext uri="{FF2B5EF4-FFF2-40B4-BE49-F238E27FC236}">
                <a16:creationId xmlns:a16="http://schemas.microsoft.com/office/drawing/2014/main" id="{0F9DDF29-6291-B348-8153-5DF2C0A12AA7}"/>
              </a:ext>
            </a:extLst>
          </p:cNvPr>
          <p:cNvSpPr txBox="1">
            <a:spLocks/>
          </p:cNvSpPr>
          <p:nvPr/>
        </p:nvSpPr>
        <p:spPr>
          <a:xfrm>
            <a:off x="238760" y="6356350"/>
            <a:ext cx="4114800" cy="365125"/>
          </a:xfrm>
          <a:prstGeom prst="rect">
            <a:avLst/>
          </a:prstGeom>
        </p:spPr>
        <p:txBody>
          <a:bodyPr/>
          <a:lstStyle>
            <a:defPPr>
              <a:defRPr lang="en-US"/>
            </a:defPPr>
            <a:lvl1pPr marL="0" algn="l" defTabSz="914400" rtl="0" eaLnBrk="1" latinLnBrk="0" hangingPunct="1">
              <a:defRPr sz="1000" u="none" kern="1200">
                <a:solidFill>
                  <a:schemeClr val="bg1">
                    <a:lumMod val="50000"/>
                  </a:schemeClr>
                </a:solidFill>
                <a:effectLst/>
                <a:latin typeface="Work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www.cicvforum.co.uk</a:t>
            </a:r>
            <a:endParaRPr lang="en-US" dirty="0"/>
          </a:p>
        </p:txBody>
      </p:sp>
      <p:sp>
        <p:nvSpPr>
          <p:cNvPr id="7" name="Slide Number Placeholder 5">
            <a:extLst>
              <a:ext uri="{FF2B5EF4-FFF2-40B4-BE49-F238E27FC236}">
                <a16:creationId xmlns:a16="http://schemas.microsoft.com/office/drawing/2014/main" id="{B16B0594-2517-024A-A743-1AB7F37C5C46}"/>
              </a:ext>
            </a:extLst>
          </p:cNvPr>
          <p:cNvSpPr txBox="1">
            <a:spLocks/>
          </p:cNvSpPr>
          <p:nvPr/>
        </p:nvSpPr>
        <p:spPr>
          <a:xfrm>
            <a:off x="9210040" y="6356350"/>
            <a:ext cx="2743200" cy="365125"/>
          </a:xfrm>
          <a:prstGeom prst="rect">
            <a:avLst/>
          </a:prstGeom>
        </p:spPr>
        <p:txBody>
          <a:bodyPr/>
          <a:lstStyle>
            <a:defPPr>
              <a:defRPr lang="en-US"/>
            </a:defPPr>
            <a:lvl1pPr marL="0" algn="r" defTabSz="914400" rtl="0" eaLnBrk="1" latinLnBrk="0" hangingPunct="1">
              <a:defRPr sz="1000" kern="1200">
                <a:solidFill>
                  <a:schemeClr val="bg1">
                    <a:lumMod val="50000"/>
                  </a:schemeClr>
                </a:solidFill>
                <a:latin typeface="Work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85EF55-50B4-814F-989D-FEC14E268F23}" type="slidenum">
              <a:rPr lang="en-US" smtClean="0"/>
              <a:pPr/>
              <a:t>3</a:t>
            </a:fld>
            <a:endParaRPr lang="en-US" dirty="0"/>
          </a:p>
        </p:txBody>
      </p:sp>
      <p:pic>
        <p:nvPicPr>
          <p:cNvPr id="15" name="Picture 14">
            <a:extLst>
              <a:ext uri="{FF2B5EF4-FFF2-40B4-BE49-F238E27FC236}">
                <a16:creationId xmlns:a16="http://schemas.microsoft.com/office/drawing/2014/main" id="{2F9BC6B4-5A1F-8545-BB1E-B02F013D02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99" r="-1"/>
          <a:stretch/>
        </p:blipFill>
        <p:spPr>
          <a:xfrm>
            <a:off x="5231219" y="3804615"/>
            <a:ext cx="6960781" cy="3074649"/>
          </a:xfrm>
          <a:prstGeom prst="rect">
            <a:avLst/>
          </a:prstGeom>
        </p:spPr>
      </p:pic>
      <p:pic>
        <p:nvPicPr>
          <p:cNvPr id="16" name="Picture 15">
            <a:extLst>
              <a:ext uri="{FF2B5EF4-FFF2-40B4-BE49-F238E27FC236}">
                <a16:creationId xmlns:a16="http://schemas.microsoft.com/office/drawing/2014/main" id="{533D731F-B8A7-DD41-83F6-1F80E0BCDF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499" r="-1"/>
          <a:stretch/>
        </p:blipFill>
        <p:spPr>
          <a:xfrm>
            <a:off x="-127590" y="-3089"/>
            <a:ext cx="6960781" cy="2288059"/>
          </a:xfrm>
          <a:prstGeom prst="rect">
            <a:avLst/>
          </a:prstGeom>
        </p:spPr>
      </p:pic>
    </p:spTree>
    <p:custDataLst>
      <p:tags r:id="rId1"/>
    </p:custDataLst>
    <p:extLst>
      <p:ext uri="{BB962C8B-B14F-4D97-AF65-F5344CB8AC3E}">
        <p14:creationId xmlns:p14="http://schemas.microsoft.com/office/powerpoint/2010/main" val="3214583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E158AC7-351C-6A48-A42F-FC7E8CD384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flipH="1">
            <a:off x="1694136" y="-1694137"/>
            <a:ext cx="2118909" cy="5507181"/>
          </a:xfrm>
          <a:prstGeom prst="rect">
            <a:avLst/>
          </a:prstGeom>
        </p:spPr>
      </p:pic>
      <p:pic>
        <p:nvPicPr>
          <p:cNvPr id="12" name="Picture 11">
            <a:extLst>
              <a:ext uri="{FF2B5EF4-FFF2-40B4-BE49-F238E27FC236}">
                <a16:creationId xmlns:a16="http://schemas.microsoft.com/office/drawing/2014/main" id="{4BE52674-3304-B645-B3B7-BF22CE5599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flipH="1">
            <a:off x="8429575" y="3079564"/>
            <a:ext cx="4580584" cy="3019647"/>
          </a:xfrm>
          <a:prstGeom prst="rect">
            <a:avLst/>
          </a:prstGeom>
        </p:spPr>
      </p:pic>
      <p:sp>
        <p:nvSpPr>
          <p:cNvPr id="2" name="Title 1">
            <a:extLst>
              <a:ext uri="{FF2B5EF4-FFF2-40B4-BE49-F238E27FC236}">
                <a16:creationId xmlns:a16="http://schemas.microsoft.com/office/drawing/2014/main" id="{848D1F96-7EF0-7448-99C9-7CE779C239D2}"/>
              </a:ext>
            </a:extLst>
          </p:cNvPr>
          <p:cNvSpPr>
            <a:spLocks noGrp="1"/>
          </p:cNvSpPr>
          <p:nvPr>
            <p:ph type="ctrTitle"/>
          </p:nvPr>
        </p:nvSpPr>
        <p:spPr>
          <a:xfrm>
            <a:off x="185595" y="1518042"/>
            <a:ext cx="9144000" cy="600866"/>
          </a:xfrm>
        </p:spPr>
        <p:txBody>
          <a:bodyPr/>
          <a:lstStyle/>
          <a:p>
            <a:r>
              <a:rPr lang="en-US" dirty="0"/>
              <a:t>Overarching principles</a:t>
            </a:r>
          </a:p>
        </p:txBody>
      </p:sp>
      <p:sp>
        <p:nvSpPr>
          <p:cNvPr id="4" name="Subtitle 2">
            <a:extLst>
              <a:ext uri="{FF2B5EF4-FFF2-40B4-BE49-F238E27FC236}">
                <a16:creationId xmlns:a16="http://schemas.microsoft.com/office/drawing/2014/main" id="{6EC780CD-0615-CA40-B990-A8AC9A5B0E0C}"/>
              </a:ext>
            </a:extLst>
          </p:cNvPr>
          <p:cNvSpPr txBox="1">
            <a:spLocks/>
          </p:cNvSpPr>
          <p:nvPr/>
        </p:nvSpPr>
        <p:spPr>
          <a:xfrm>
            <a:off x="238760" y="3429000"/>
            <a:ext cx="2111036" cy="2270051"/>
          </a:xfrm>
          <a:prstGeom prst="rect">
            <a:avLst/>
          </a:prstGeom>
        </p:spPr>
        <p:txBody>
          <a:bodyPr numCol="1" spcCol="36000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Work Sans"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dirty="0">
                <a:solidFill>
                  <a:schemeClr val="tx1"/>
                </a:solidFill>
                <a:latin typeface="Work Sans SemiBold" pitchFamily="2" charset="77"/>
                <a:cs typeface="Calibri" panose="020F0502020204030204" pitchFamily="34" charset="0"/>
              </a:rPr>
              <a:t>Protect the </a:t>
            </a:r>
            <a:br>
              <a:rPr lang="en-GB" sz="1600" b="1" dirty="0">
                <a:solidFill>
                  <a:schemeClr val="tx1"/>
                </a:solidFill>
                <a:latin typeface="Work Sans SemiBold" pitchFamily="2" charset="77"/>
                <a:cs typeface="Calibri" panose="020F0502020204030204" pitchFamily="34" charset="0"/>
              </a:rPr>
            </a:br>
            <a:r>
              <a:rPr lang="en-GB" sz="1600" b="1" dirty="0">
                <a:solidFill>
                  <a:schemeClr val="tx1"/>
                </a:solidFill>
                <a:latin typeface="Work Sans SemiBold" pitchFamily="2" charset="77"/>
                <a:cs typeface="Calibri" panose="020F0502020204030204" pitchFamily="34" charset="0"/>
              </a:rPr>
              <a:t>vulnerable</a:t>
            </a:r>
          </a:p>
          <a:p>
            <a:r>
              <a:rPr lang="en-GB" sz="1600" dirty="0">
                <a:solidFill>
                  <a:schemeClr val="tx1"/>
                </a:solidFill>
                <a:latin typeface="Calibri" panose="020F0502020204030204" pitchFamily="34" charset="0"/>
                <a:cs typeface="Calibri" panose="020F0502020204030204" pitchFamily="34" charset="0"/>
              </a:rPr>
              <a:t>Ensure apprentices in a vulnerable group, i.e. with underlying health issues, are advised to follow physical distancing guidance or stay at home, with alternative attendance methods provided.</a:t>
            </a:r>
          </a:p>
        </p:txBody>
      </p:sp>
      <p:sp>
        <p:nvSpPr>
          <p:cNvPr id="5" name="Footer Placeholder 4">
            <a:extLst>
              <a:ext uri="{FF2B5EF4-FFF2-40B4-BE49-F238E27FC236}">
                <a16:creationId xmlns:a16="http://schemas.microsoft.com/office/drawing/2014/main" id="{586B7D9F-EE7B-7C4C-8EF9-528B83BA2294}"/>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lumMod val="50000"/>
                  </a:schemeClr>
                </a:solidFill>
                <a:effectLst/>
                <a:latin typeface="Work Sans" pitchFamily="2" charset="77"/>
              </a:defRPr>
            </a:lvl1pPr>
          </a:lstStyle>
          <a:p>
            <a:r>
              <a:rPr lang="en-GB" dirty="0" err="1"/>
              <a:t>www.cicvforum.co.uk</a:t>
            </a:r>
            <a:endParaRPr lang="en-US" dirty="0"/>
          </a:p>
        </p:txBody>
      </p:sp>
      <p:sp>
        <p:nvSpPr>
          <p:cNvPr id="6" name="Slide Number Placeholder 5">
            <a:extLst>
              <a:ext uri="{FF2B5EF4-FFF2-40B4-BE49-F238E27FC236}">
                <a16:creationId xmlns:a16="http://schemas.microsoft.com/office/drawing/2014/main" id="{1B8B5D52-6C08-6D46-A473-563B4ABA41F7}"/>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lumMod val="50000"/>
                  </a:schemeClr>
                </a:solidFill>
                <a:latin typeface="Work Sans" pitchFamily="2" charset="77"/>
              </a:defRPr>
            </a:lvl1pPr>
          </a:lstStyle>
          <a:p>
            <a:fld id="{0085EF55-50B4-814F-989D-FEC14E268F23}" type="slidenum">
              <a:rPr lang="en-US" smtClean="0">
                <a:solidFill>
                  <a:schemeClr val="bg1"/>
                </a:solidFill>
              </a:rPr>
              <a:pPr/>
              <a:t>4</a:t>
            </a:fld>
            <a:endParaRPr lang="en-US" dirty="0">
              <a:solidFill>
                <a:schemeClr val="bg1"/>
              </a:solidFill>
            </a:endParaRPr>
          </a:p>
        </p:txBody>
      </p:sp>
      <p:sp>
        <p:nvSpPr>
          <p:cNvPr id="7" name="Subtitle 2">
            <a:extLst>
              <a:ext uri="{FF2B5EF4-FFF2-40B4-BE49-F238E27FC236}">
                <a16:creationId xmlns:a16="http://schemas.microsoft.com/office/drawing/2014/main" id="{9B2C60E2-B2D3-9C4B-870A-E327F98868C0}"/>
              </a:ext>
            </a:extLst>
          </p:cNvPr>
          <p:cNvSpPr>
            <a:spLocks noGrp="1"/>
          </p:cNvSpPr>
          <p:nvPr>
            <p:ph type="subTitle" idx="1"/>
          </p:nvPr>
        </p:nvSpPr>
        <p:spPr>
          <a:xfrm>
            <a:off x="238760" y="2828135"/>
            <a:ext cx="9144000" cy="600865"/>
          </a:xfrm>
          <a:prstGeom prst="rect">
            <a:avLst/>
          </a:prstGeom>
        </p:spPr>
        <p:txBody>
          <a:bodyPr/>
          <a:lstStyle>
            <a:lvl1pPr marL="0" indent="0" algn="l">
              <a:buNone/>
              <a:defRPr sz="2400">
                <a:solidFill>
                  <a:schemeClr val="tx1"/>
                </a:solidFill>
                <a:latin typeface="Work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What colleges can do</a:t>
            </a:r>
            <a:endParaRPr lang="en-US" dirty="0"/>
          </a:p>
        </p:txBody>
      </p:sp>
      <p:sp>
        <p:nvSpPr>
          <p:cNvPr id="8" name="Subtitle 2">
            <a:extLst>
              <a:ext uri="{FF2B5EF4-FFF2-40B4-BE49-F238E27FC236}">
                <a16:creationId xmlns:a16="http://schemas.microsoft.com/office/drawing/2014/main" id="{8A5FABDE-5062-4E4B-A0D0-2B58F2731010}"/>
              </a:ext>
            </a:extLst>
          </p:cNvPr>
          <p:cNvSpPr txBox="1">
            <a:spLocks/>
          </p:cNvSpPr>
          <p:nvPr/>
        </p:nvSpPr>
        <p:spPr>
          <a:xfrm>
            <a:off x="2646559" y="3429000"/>
            <a:ext cx="2111036" cy="2270051"/>
          </a:xfrm>
          <a:prstGeom prst="rect">
            <a:avLst/>
          </a:prstGeom>
        </p:spPr>
        <p:txBody>
          <a:bodyPr numCol="1" spcCol="36000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Work Sans"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dirty="0">
                <a:solidFill>
                  <a:schemeClr val="tx1"/>
                </a:solidFill>
                <a:latin typeface="Work Sans SemiBold" pitchFamily="2" charset="77"/>
                <a:cs typeface="Calibri" panose="020F0502020204030204" pitchFamily="34" charset="0"/>
              </a:rPr>
              <a:t>Keep contact</a:t>
            </a:r>
            <a:br>
              <a:rPr lang="en-GB" sz="1600" b="1" dirty="0">
                <a:solidFill>
                  <a:schemeClr val="tx1"/>
                </a:solidFill>
                <a:latin typeface="Work Sans SemiBold" pitchFamily="2" charset="77"/>
                <a:cs typeface="Calibri" panose="020F0502020204030204" pitchFamily="34" charset="0"/>
              </a:rPr>
            </a:br>
            <a:r>
              <a:rPr lang="en-GB" sz="1600" b="1" dirty="0">
                <a:solidFill>
                  <a:schemeClr val="tx1"/>
                </a:solidFill>
                <a:latin typeface="Work Sans SemiBold" pitchFamily="2" charset="77"/>
                <a:cs typeface="Calibri" panose="020F0502020204030204" pitchFamily="34" charset="0"/>
              </a:rPr>
              <a:t>lists updated </a:t>
            </a:r>
          </a:p>
          <a:p>
            <a:r>
              <a:rPr lang="en-GB" sz="1600" dirty="0">
                <a:solidFill>
                  <a:schemeClr val="tx1"/>
                </a:solidFill>
                <a:latin typeface="Calibri" panose="020F0502020204030204" pitchFamily="34" charset="0"/>
                <a:cs typeface="Calibri" panose="020F0502020204030204" pitchFamily="34" charset="0"/>
              </a:rPr>
              <a:t>Ensure all contact numbers and emergency contact details for each student are up to date.</a:t>
            </a:r>
          </a:p>
          <a:p>
            <a:endParaRPr lang="en-GB" sz="1600" dirty="0">
              <a:solidFill>
                <a:schemeClr val="tx1"/>
              </a:solidFill>
              <a:latin typeface="Calibri" panose="020F0502020204030204" pitchFamily="34" charset="0"/>
              <a:cs typeface="Calibri" panose="020F0502020204030204" pitchFamily="34" charset="0"/>
            </a:endParaRPr>
          </a:p>
        </p:txBody>
      </p:sp>
      <p:sp>
        <p:nvSpPr>
          <p:cNvPr id="9" name="Subtitle 2">
            <a:extLst>
              <a:ext uri="{FF2B5EF4-FFF2-40B4-BE49-F238E27FC236}">
                <a16:creationId xmlns:a16="http://schemas.microsoft.com/office/drawing/2014/main" id="{6AF0BE14-A1B6-3C47-AA8A-2A7BE75B0570}"/>
              </a:ext>
            </a:extLst>
          </p:cNvPr>
          <p:cNvSpPr txBox="1">
            <a:spLocks/>
          </p:cNvSpPr>
          <p:nvPr/>
        </p:nvSpPr>
        <p:spPr>
          <a:xfrm>
            <a:off x="5040482" y="3429000"/>
            <a:ext cx="2111036" cy="2270051"/>
          </a:xfrm>
          <a:prstGeom prst="rect">
            <a:avLst/>
          </a:prstGeom>
        </p:spPr>
        <p:txBody>
          <a:bodyPr numCol="1" spcCol="36000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Work Sans"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dirty="0">
                <a:solidFill>
                  <a:schemeClr val="tx1"/>
                </a:solidFill>
                <a:latin typeface="Work Sans SemiBold" pitchFamily="2" charset="77"/>
                <a:cs typeface="Calibri" panose="020F0502020204030204" pitchFamily="34" charset="0"/>
              </a:rPr>
              <a:t>Provide staff </a:t>
            </a:r>
            <a:br>
              <a:rPr lang="en-GB" sz="1600" b="1" dirty="0">
                <a:solidFill>
                  <a:schemeClr val="tx1"/>
                </a:solidFill>
                <a:latin typeface="Work Sans SemiBold" pitchFamily="2" charset="77"/>
                <a:cs typeface="Calibri" panose="020F0502020204030204" pitchFamily="34" charset="0"/>
              </a:rPr>
            </a:br>
            <a:r>
              <a:rPr lang="en-GB" sz="1600" b="1" dirty="0">
                <a:solidFill>
                  <a:schemeClr val="tx1"/>
                </a:solidFill>
                <a:latin typeface="Work Sans SemiBold" pitchFamily="2" charset="77"/>
                <a:cs typeface="Calibri" panose="020F0502020204030204" pitchFamily="34" charset="0"/>
              </a:rPr>
              <a:t>with knowledge</a:t>
            </a:r>
          </a:p>
          <a:p>
            <a:r>
              <a:rPr lang="en-GB" sz="1600" dirty="0">
                <a:solidFill>
                  <a:schemeClr val="tx1"/>
                </a:solidFill>
                <a:latin typeface="Calibri" panose="020F0502020204030204" pitchFamily="34" charset="0"/>
                <a:cs typeface="Calibri" panose="020F0502020204030204" pitchFamily="34" charset="0"/>
              </a:rPr>
              <a:t>Ensure all lecturers receive sufficient training to know how to spot the symptoms of the virus.</a:t>
            </a:r>
          </a:p>
        </p:txBody>
      </p:sp>
      <p:sp>
        <p:nvSpPr>
          <p:cNvPr id="10" name="Subtitle 2">
            <a:extLst>
              <a:ext uri="{FF2B5EF4-FFF2-40B4-BE49-F238E27FC236}">
                <a16:creationId xmlns:a16="http://schemas.microsoft.com/office/drawing/2014/main" id="{24689D6C-47B1-D34A-AD02-67ACC9421710}"/>
              </a:ext>
            </a:extLst>
          </p:cNvPr>
          <p:cNvSpPr txBox="1">
            <a:spLocks/>
          </p:cNvSpPr>
          <p:nvPr/>
        </p:nvSpPr>
        <p:spPr>
          <a:xfrm>
            <a:off x="7413168" y="3429000"/>
            <a:ext cx="2111036" cy="2270051"/>
          </a:xfrm>
          <a:prstGeom prst="rect">
            <a:avLst/>
          </a:prstGeom>
        </p:spPr>
        <p:txBody>
          <a:bodyPr numCol="1" spcCol="36000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Work Sans"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dirty="0">
                <a:solidFill>
                  <a:schemeClr val="tx1"/>
                </a:solidFill>
                <a:latin typeface="Work Sans SemiBold" pitchFamily="2" charset="77"/>
                <a:cs typeface="Calibri" panose="020F0502020204030204" pitchFamily="34" charset="0"/>
              </a:rPr>
              <a:t>Offer correct </a:t>
            </a:r>
            <a:br>
              <a:rPr lang="en-GB" sz="1600" b="1" dirty="0">
                <a:solidFill>
                  <a:schemeClr val="tx1"/>
                </a:solidFill>
                <a:latin typeface="Work Sans SemiBold" pitchFamily="2" charset="77"/>
                <a:cs typeface="Calibri" panose="020F0502020204030204" pitchFamily="34" charset="0"/>
              </a:rPr>
            </a:br>
            <a:r>
              <a:rPr lang="en-GB" sz="1600" b="1" dirty="0">
                <a:solidFill>
                  <a:schemeClr val="tx1"/>
                </a:solidFill>
                <a:latin typeface="Work Sans SemiBold" pitchFamily="2" charset="77"/>
                <a:cs typeface="Calibri" panose="020F0502020204030204" pitchFamily="34" charset="0"/>
              </a:rPr>
              <a:t>facilities</a:t>
            </a:r>
          </a:p>
          <a:p>
            <a:r>
              <a:rPr lang="en-GB" sz="1600" dirty="0">
                <a:solidFill>
                  <a:schemeClr val="tx1"/>
                </a:solidFill>
                <a:latin typeface="Calibri" panose="020F0502020204030204" pitchFamily="34" charset="0"/>
                <a:cs typeface="Calibri" panose="020F0502020204030204" pitchFamily="34" charset="0"/>
              </a:rPr>
              <a:t>Ensure there is suitable provision at each college for hand washing, sanitising, cleaning etc.</a:t>
            </a:r>
          </a:p>
        </p:txBody>
      </p:sp>
      <p:sp>
        <p:nvSpPr>
          <p:cNvPr id="11" name="Subtitle 2">
            <a:extLst>
              <a:ext uri="{FF2B5EF4-FFF2-40B4-BE49-F238E27FC236}">
                <a16:creationId xmlns:a16="http://schemas.microsoft.com/office/drawing/2014/main" id="{E65841FA-5326-F44D-889A-09ACA11DC28E}"/>
              </a:ext>
            </a:extLst>
          </p:cNvPr>
          <p:cNvSpPr txBox="1">
            <a:spLocks/>
          </p:cNvSpPr>
          <p:nvPr/>
        </p:nvSpPr>
        <p:spPr>
          <a:xfrm>
            <a:off x="9784228" y="3429000"/>
            <a:ext cx="2111036" cy="2270051"/>
          </a:xfrm>
          <a:prstGeom prst="rect">
            <a:avLst/>
          </a:prstGeom>
        </p:spPr>
        <p:txBody>
          <a:bodyPr numCol="1" spcCol="36000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Work Sans"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dirty="0">
                <a:solidFill>
                  <a:schemeClr val="tx1"/>
                </a:solidFill>
                <a:latin typeface="Work Sans SemiBold" pitchFamily="2" charset="77"/>
                <a:cs typeface="Calibri" panose="020F0502020204030204" pitchFamily="34" charset="0"/>
              </a:rPr>
              <a:t>Police physical distancing</a:t>
            </a:r>
          </a:p>
          <a:p>
            <a:r>
              <a:rPr lang="en-GB" sz="1600" dirty="0">
                <a:solidFill>
                  <a:schemeClr val="tx1"/>
                </a:solidFill>
                <a:latin typeface="Calibri" panose="020F0502020204030204" pitchFamily="34" charset="0"/>
                <a:cs typeface="Calibri" panose="020F0502020204030204" pitchFamily="34" charset="0"/>
              </a:rPr>
              <a:t>Ensure that procedures for physical distancing are put in place and adhered to.</a:t>
            </a:r>
          </a:p>
        </p:txBody>
      </p:sp>
    </p:spTree>
    <p:custDataLst>
      <p:tags r:id="rId1"/>
    </p:custDataLst>
    <p:extLst>
      <p:ext uri="{BB962C8B-B14F-4D97-AF65-F5344CB8AC3E}">
        <p14:creationId xmlns:p14="http://schemas.microsoft.com/office/powerpoint/2010/main" val="193322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0D6794-B0DD-B54A-A854-7AB00E965016}"/>
              </a:ext>
            </a:extLst>
          </p:cNvPr>
          <p:cNvSpPr/>
          <p:nvPr/>
        </p:nvSpPr>
        <p:spPr>
          <a:xfrm>
            <a:off x="159488" y="0"/>
            <a:ext cx="11738345" cy="6602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6781321_23379">
            <a:hlinkClick r:id="" action="ppaction://media"/>
            <a:extLst>
              <a:ext uri="{FF2B5EF4-FFF2-40B4-BE49-F238E27FC236}">
                <a16:creationId xmlns:a16="http://schemas.microsoft.com/office/drawing/2014/main" id="{C7B1D20D-B056-F640-B20A-3F58563C76EA}"/>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202632" cy="6863979"/>
          </a:xfrm>
          <a:prstGeom prst="rect">
            <a:avLst/>
          </a:prstGeom>
        </p:spPr>
      </p:pic>
    </p:spTree>
    <p:custDataLst>
      <p:tags r:id="rId1"/>
    </p:custDataLst>
    <p:extLst>
      <p:ext uri="{BB962C8B-B14F-4D97-AF65-F5344CB8AC3E}">
        <p14:creationId xmlns:p14="http://schemas.microsoft.com/office/powerpoint/2010/main" val="245772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B7961F-D9EB-8142-9D9D-399CC2EE943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flipH="1">
            <a:off x="1758383" y="-1758382"/>
            <a:ext cx="2000458" cy="5517220"/>
          </a:xfrm>
          <a:prstGeom prst="rect">
            <a:avLst/>
          </a:prstGeom>
        </p:spPr>
      </p:pic>
      <p:pic>
        <p:nvPicPr>
          <p:cNvPr id="8" name="Picture 7">
            <a:extLst>
              <a:ext uri="{FF2B5EF4-FFF2-40B4-BE49-F238E27FC236}">
                <a16:creationId xmlns:a16="http://schemas.microsoft.com/office/drawing/2014/main" id="{7DE8043E-B453-BB45-B81B-C36CDD13580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flipH="1">
            <a:off x="8429574" y="3057886"/>
            <a:ext cx="4580584" cy="3019647"/>
          </a:xfrm>
          <a:prstGeom prst="rect">
            <a:avLst/>
          </a:prstGeom>
        </p:spPr>
      </p:pic>
      <p:sp>
        <p:nvSpPr>
          <p:cNvPr id="2" name="Title 1">
            <a:extLst>
              <a:ext uri="{FF2B5EF4-FFF2-40B4-BE49-F238E27FC236}">
                <a16:creationId xmlns:a16="http://schemas.microsoft.com/office/drawing/2014/main" id="{848D1F96-7EF0-7448-99C9-7CE779C239D2}"/>
              </a:ext>
            </a:extLst>
          </p:cNvPr>
          <p:cNvSpPr>
            <a:spLocks noGrp="1"/>
          </p:cNvSpPr>
          <p:nvPr>
            <p:ph type="ctrTitle"/>
            <p:custDataLst>
              <p:tags r:id="rId2"/>
            </p:custDataLst>
          </p:nvPr>
        </p:nvSpPr>
        <p:spPr>
          <a:xfrm>
            <a:off x="185595" y="1627625"/>
            <a:ext cx="9144000" cy="600866"/>
          </a:xfrm>
        </p:spPr>
        <p:txBody>
          <a:bodyPr/>
          <a:lstStyle/>
          <a:p>
            <a:r>
              <a:rPr lang="en-US" sz="4800" dirty="0"/>
              <a:t>Symptoms</a:t>
            </a:r>
          </a:p>
        </p:txBody>
      </p:sp>
      <p:sp>
        <p:nvSpPr>
          <p:cNvPr id="5" name="Footer Placeholder 4">
            <a:extLst>
              <a:ext uri="{FF2B5EF4-FFF2-40B4-BE49-F238E27FC236}">
                <a16:creationId xmlns:a16="http://schemas.microsoft.com/office/drawing/2014/main" id="{586B7D9F-EE7B-7C4C-8EF9-528B83BA2294}"/>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lumMod val="50000"/>
                  </a:schemeClr>
                </a:solidFill>
                <a:effectLst/>
                <a:latin typeface="Work Sans" pitchFamily="2" charset="77"/>
              </a:defRPr>
            </a:lvl1pPr>
          </a:lstStyle>
          <a:p>
            <a:r>
              <a:rPr lang="en-GB" dirty="0" err="1"/>
              <a:t>www.cicvforum.co.uk</a:t>
            </a:r>
            <a:endParaRPr lang="en-US" dirty="0"/>
          </a:p>
        </p:txBody>
      </p:sp>
      <p:sp>
        <p:nvSpPr>
          <p:cNvPr id="6" name="Slide Number Placeholder 5">
            <a:extLst>
              <a:ext uri="{FF2B5EF4-FFF2-40B4-BE49-F238E27FC236}">
                <a16:creationId xmlns:a16="http://schemas.microsoft.com/office/drawing/2014/main" id="{1B8B5D52-6C08-6D46-A473-563B4ABA41F7}"/>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lumMod val="50000"/>
                  </a:schemeClr>
                </a:solidFill>
                <a:latin typeface="Work Sans" pitchFamily="2" charset="77"/>
              </a:defRPr>
            </a:lvl1pPr>
          </a:lstStyle>
          <a:p>
            <a:fld id="{0085EF55-50B4-814F-989D-FEC14E268F23}" type="slidenum">
              <a:rPr lang="en-US" smtClean="0"/>
              <a:pPr/>
              <a:t>6</a:t>
            </a:fld>
            <a:endParaRPr lang="en-US" dirty="0"/>
          </a:p>
        </p:txBody>
      </p:sp>
      <p:sp>
        <p:nvSpPr>
          <p:cNvPr id="14" name="Title 1">
            <a:extLst>
              <a:ext uri="{FF2B5EF4-FFF2-40B4-BE49-F238E27FC236}">
                <a16:creationId xmlns:a16="http://schemas.microsoft.com/office/drawing/2014/main" id="{A5014172-7DFB-BB41-820D-2188E88626F5}"/>
              </a:ext>
            </a:extLst>
          </p:cNvPr>
          <p:cNvSpPr txBox="1">
            <a:spLocks/>
          </p:cNvSpPr>
          <p:nvPr/>
        </p:nvSpPr>
        <p:spPr>
          <a:xfrm>
            <a:off x="5922335" y="2118908"/>
            <a:ext cx="7394556" cy="768029"/>
          </a:xfrm>
          <a:prstGeom prst="rect">
            <a:avLst/>
          </a:prstGeom>
        </p:spPr>
        <p:txBody>
          <a:bodyPr anchor="b"/>
          <a:lstStyle>
            <a:lvl1pPr algn="l" defTabSz="914400" rtl="0" eaLnBrk="1" latinLnBrk="0" hangingPunct="1">
              <a:lnSpc>
                <a:spcPct val="90000"/>
              </a:lnSpc>
              <a:spcBef>
                <a:spcPct val="0"/>
              </a:spcBef>
              <a:buNone/>
              <a:defRPr sz="6000" b="0" i="0" kern="1200">
                <a:solidFill>
                  <a:srgbClr val="024268"/>
                </a:solidFill>
                <a:latin typeface="Work Sans Medium" pitchFamily="2" charset="77"/>
                <a:ea typeface="+mj-ea"/>
                <a:cs typeface="+mj-cs"/>
              </a:defRPr>
            </a:lvl1pPr>
          </a:lstStyle>
          <a:p>
            <a:endParaRPr lang="en-US" sz="4800" dirty="0"/>
          </a:p>
        </p:txBody>
      </p:sp>
      <p:sp>
        <p:nvSpPr>
          <p:cNvPr id="10" name="Rectangle 9">
            <a:extLst>
              <a:ext uri="{FF2B5EF4-FFF2-40B4-BE49-F238E27FC236}">
                <a16:creationId xmlns:a16="http://schemas.microsoft.com/office/drawing/2014/main" id="{7C37A6E3-EB2D-C749-A06C-E498DDB5E7E3}"/>
              </a:ext>
            </a:extLst>
          </p:cNvPr>
          <p:cNvSpPr/>
          <p:nvPr/>
        </p:nvSpPr>
        <p:spPr>
          <a:xfrm>
            <a:off x="238760" y="2531799"/>
            <a:ext cx="11604195" cy="3367589"/>
          </a:xfrm>
          <a:prstGeom prst="rect">
            <a:avLst/>
          </a:prstGeom>
        </p:spPr>
        <p:txBody>
          <a:bodyPr wrap="square" numCol="2" spcCol="360000">
            <a:spAutoFit/>
          </a:bodyPr>
          <a:lstStyle/>
          <a:p>
            <a:r>
              <a:rPr lang="en-US" sz="1600" dirty="0"/>
              <a:t>Ensure no one having any of the following symptoms attends college: </a:t>
            </a:r>
          </a:p>
          <a:p>
            <a:pPr marL="285750" indent="-285750">
              <a:spcBef>
                <a:spcPts val="500"/>
              </a:spcBef>
              <a:buFont typeface="Wingdings" pitchFamily="2" charset="2"/>
              <a:buChar char="§"/>
            </a:pPr>
            <a:r>
              <a:rPr lang="en-US" sz="1600" dirty="0"/>
              <a:t>High temperature</a:t>
            </a:r>
          </a:p>
          <a:p>
            <a:pPr marL="285750" indent="-285750">
              <a:spcBef>
                <a:spcPts val="500"/>
              </a:spcBef>
              <a:buFont typeface="Wingdings" pitchFamily="2" charset="2"/>
              <a:buChar char="§"/>
            </a:pPr>
            <a:r>
              <a:rPr lang="en-US" sz="1600" dirty="0"/>
              <a:t>Cough</a:t>
            </a:r>
          </a:p>
          <a:p>
            <a:pPr marL="285750" indent="-285750">
              <a:spcBef>
                <a:spcPts val="500"/>
              </a:spcBef>
              <a:buFont typeface="Wingdings" pitchFamily="2" charset="2"/>
              <a:buChar char="§"/>
            </a:pPr>
            <a:r>
              <a:rPr lang="en-US" sz="1600" dirty="0"/>
              <a:t>Shortness of breath</a:t>
            </a:r>
          </a:p>
          <a:p>
            <a:pPr marL="285750" indent="-285750">
              <a:spcBef>
                <a:spcPts val="500"/>
              </a:spcBef>
              <a:buFont typeface="Wingdings" pitchFamily="2" charset="2"/>
              <a:buChar char="§"/>
            </a:pPr>
            <a:r>
              <a:rPr lang="en-US" sz="1600" dirty="0"/>
              <a:t>Breathing difficulties</a:t>
            </a:r>
          </a:p>
          <a:p>
            <a:pPr marL="285750" indent="-285750">
              <a:spcBef>
                <a:spcPts val="500"/>
              </a:spcBef>
              <a:buFont typeface="Wingdings" pitchFamily="2" charset="2"/>
              <a:buChar char="§"/>
            </a:pPr>
            <a:r>
              <a:rPr lang="en-US" sz="1600" dirty="0"/>
              <a:t>Loss of smell or taste.</a:t>
            </a:r>
            <a:br>
              <a:rPr lang="en-US" sz="1600" dirty="0"/>
            </a:br>
            <a:endParaRPr lang="en-US" sz="1600" dirty="0"/>
          </a:p>
          <a:p>
            <a:r>
              <a:rPr lang="en-US" sz="1600" dirty="0"/>
              <a:t>Training providers should be informed immediately if an apprentice shows any of these symptoms.</a:t>
            </a:r>
            <a:br>
              <a:rPr lang="en-US" sz="1600" dirty="0"/>
            </a:br>
            <a:endParaRPr lang="en-US" sz="1600" dirty="0"/>
          </a:p>
          <a:p>
            <a:endParaRPr lang="en-US" sz="1600" dirty="0"/>
          </a:p>
          <a:p>
            <a:r>
              <a:rPr lang="en-US" sz="1600" dirty="0"/>
              <a:t>Anyone with these symptoms must self-isolate and not attend college as follows:</a:t>
            </a:r>
          </a:p>
          <a:p>
            <a:endParaRPr lang="en-US" sz="1600" dirty="0"/>
          </a:p>
          <a:p>
            <a:pPr marL="285750" indent="-285750">
              <a:buFont typeface="Wingdings" pitchFamily="2" charset="2"/>
              <a:buChar char="§"/>
            </a:pPr>
            <a:r>
              <a:rPr lang="en-US" sz="1600" dirty="0"/>
              <a:t>Living alone – stay at home for seven days from the date when your symptoms started.</a:t>
            </a:r>
          </a:p>
          <a:p>
            <a:pPr marL="9525" indent="266700">
              <a:buFont typeface="Wingdings" pitchFamily="2" charset="2"/>
              <a:buChar char="§"/>
              <a:tabLst>
                <a:tab pos="173038" algn="l"/>
              </a:tabLst>
            </a:pPr>
            <a:r>
              <a:rPr lang="en-US" sz="1600" dirty="0"/>
              <a:t>Living with others – stay at home for seven days from the date</a:t>
            </a:r>
          </a:p>
          <a:p>
            <a:pPr marL="276225">
              <a:tabLst>
                <a:tab pos="173038" algn="l"/>
              </a:tabLst>
            </a:pPr>
            <a:r>
              <a:rPr lang="en-US" sz="1600" dirty="0"/>
              <a:t>when your symptoms started. All other householders should</a:t>
            </a:r>
          </a:p>
          <a:p>
            <a:pPr marL="276225">
              <a:tabLst>
                <a:tab pos="173038" algn="l"/>
              </a:tabLst>
            </a:pPr>
            <a:r>
              <a:rPr lang="en-US" sz="1600" dirty="0"/>
              <a:t>isolate for 14 days, starting from when your symptoms began. </a:t>
            </a:r>
            <a:br>
              <a:rPr lang="en-US" sz="1600" dirty="0"/>
            </a:br>
            <a:r>
              <a:rPr lang="en-US" sz="1600" dirty="0"/>
              <a:t>If other householders develop symptoms during these 14 days, they should stay at home for seven days, starting from the date when their symptoms began.</a:t>
            </a:r>
          </a:p>
          <a:p>
            <a:pPr marL="9525" indent="-9525"/>
            <a:r>
              <a:rPr lang="en-US" sz="1600" dirty="0"/>
              <a:t/>
            </a:r>
            <a:br>
              <a:rPr lang="en-US" sz="1600" dirty="0"/>
            </a:br>
            <a:r>
              <a:rPr lang="en-US" sz="1600" dirty="0"/>
              <a:t>Find out more at </a:t>
            </a:r>
            <a:r>
              <a:rPr lang="en-US" sz="1600" dirty="0" err="1"/>
              <a:t>www.nhsinform.scot</a:t>
            </a:r>
            <a:endParaRPr lang="en-US" sz="1600" dirty="0"/>
          </a:p>
        </p:txBody>
      </p:sp>
    </p:spTree>
    <p:custDataLst>
      <p:tags r:id="rId1"/>
    </p:custDataLst>
    <p:extLst>
      <p:ext uri="{BB962C8B-B14F-4D97-AF65-F5344CB8AC3E}">
        <p14:creationId xmlns:p14="http://schemas.microsoft.com/office/powerpoint/2010/main" val="1717110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550962-F321-D447-97C9-CE405D5573B0}"/>
              </a:ext>
            </a:extLst>
          </p:cNvPr>
          <p:cNvSpPr>
            <a:spLocks noGrp="1"/>
          </p:cNvSpPr>
          <p:nvPr>
            <p:ph type="ctrTitle"/>
          </p:nvPr>
        </p:nvSpPr>
        <p:spPr>
          <a:xfrm>
            <a:off x="1194647" y="2073349"/>
            <a:ext cx="9802706" cy="831180"/>
          </a:xfrm>
        </p:spPr>
        <p:txBody>
          <a:bodyPr/>
          <a:lstStyle/>
          <a:p>
            <a:r>
              <a:rPr lang="en-US" sz="4800" dirty="0"/>
              <a:t>What is physical distancing?</a:t>
            </a:r>
          </a:p>
        </p:txBody>
      </p:sp>
      <p:sp>
        <p:nvSpPr>
          <p:cNvPr id="5" name="Subtitle 2">
            <a:extLst>
              <a:ext uri="{FF2B5EF4-FFF2-40B4-BE49-F238E27FC236}">
                <a16:creationId xmlns:a16="http://schemas.microsoft.com/office/drawing/2014/main" id="{AA8C5AC3-8783-6B41-ACD6-C2786BEACED1}"/>
              </a:ext>
            </a:extLst>
          </p:cNvPr>
          <p:cNvSpPr>
            <a:spLocks noGrp="1"/>
          </p:cNvSpPr>
          <p:nvPr>
            <p:ph type="subTitle" idx="1"/>
          </p:nvPr>
        </p:nvSpPr>
        <p:spPr>
          <a:xfrm>
            <a:off x="1010093" y="3126881"/>
            <a:ext cx="10122195" cy="1976747"/>
          </a:xfrm>
        </p:spPr>
        <p:txBody>
          <a:bodyPr/>
          <a:lstStyle/>
          <a:p>
            <a:pPr>
              <a:lnSpc>
                <a:spcPct val="100000"/>
              </a:lnSpc>
            </a:pPr>
            <a:r>
              <a:rPr lang="en-US" sz="1800" b="1" dirty="0">
                <a:latin typeface="Work Sans SemiBold" pitchFamily="2" charset="77"/>
              </a:rPr>
              <a:t>Physical distancing is one part of a range of intervention measures </a:t>
            </a:r>
            <a:br>
              <a:rPr lang="en-US" sz="1800" b="1" dirty="0">
                <a:latin typeface="Work Sans SemiBold" pitchFamily="2" charset="77"/>
              </a:rPr>
            </a:br>
            <a:r>
              <a:rPr lang="en-US" sz="1800" b="1" dirty="0">
                <a:latin typeface="Work Sans SemiBold" pitchFamily="2" charset="77"/>
              </a:rPr>
              <a:t>taken to reduce the spread of COVID-19.</a:t>
            </a:r>
          </a:p>
          <a:p>
            <a:pPr>
              <a:lnSpc>
                <a:spcPct val="100000"/>
              </a:lnSpc>
            </a:pPr>
            <a:r>
              <a:rPr lang="en-US" sz="1800" dirty="0">
                <a:latin typeface="Calibri" panose="020F0502020204030204" pitchFamily="34" charset="0"/>
                <a:cs typeface="Calibri" panose="020F0502020204030204" pitchFamily="34" charset="0"/>
              </a:rPr>
              <a:t>To do this, people are encouraged to maintain a physical distance between each other and reduce the number of times they come into contact with other people.</a:t>
            </a:r>
          </a:p>
          <a:p>
            <a:pPr>
              <a:lnSpc>
                <a:spcPct val="100000"/>
              </a:lnSpc>
            </a:pPr>
            <a:r>
              <a:rPr lang="en-US" sz="1800" dirty="0">
                <a:latin typeface="Calibri" panose="020F0502020204030204" pitchFamily="34" charset="0"/>
                <a:cs typeface="Calibri" panose="020F0502020204030204" pitchFamily="34" charset="0"/>
              </a:rPr>
              <a:t> In order to slow the transmission rate of COVID-19,  a minimum physical distance of two </a:t>
            </a:r>
            <a:r>
              <a:rPr lang="en-US" sz="1800" dirty="0" err="1">
                <a:latin typeface="Calibri" panose="020F0502020204030204" pitchFamily="34" charset="0"/>
                <a:cs typeface="Calibri" panose="020F0502020204030204" pitchFamily="34" charset="0"/>
              </a:rPr>
              <a:t>metres</a:t>
            </a:r>
            <a:r>
              <a:rPr lang="en-US" sz="1800" dirty="0">
                <a:latin typeface="Calibri" panose="020F0502020204030204" pitchFamily="34" charset="0"/>
                <a:cs typeface="Calibri" panose="020F0502020204030204" pitchFamily="34" charset="0"/>
              </a:rPr>
              <a:t> </a:t>
            </a:r>
            <a:r>
              <a:rPr lang="en-US" sz="1800">
                <a:latin typeface="Calibri" panose="020F0502020204030204" pitchFamily="34" charset="0"/>
                <a:cs typeface="Calibri" panose="020F0502020204030204" pitchFamily="34" charset="0"/>
              </a:rPr>
              <a:t>is currently recommended </a:t>
            </a:r>
            <a:r>
              <a:rPr lang="en-US" sz="1800" dirty="0">
                <a:latin typeface="Calibri" panose="020F0502020204030204" pitchFamily="34" charset="0"/>
                <a:cs typeface="Calibri" panose="020F0502020204030204" pitchFamily="34" charset="0"/>
              </a:rPr>
              <a:t>by Health Protection Scotland.</a:t>
            </a:r>
          </a:p>
          <a:p>
            <a:pPr>
              <a:lnSpc>
                <a:spcPct val="100000"/>
              </a:lnSpc>
            </a:pPr>
            <a:endParaRPr lang="en-US" dirty="0"/>
          </a:p>
        </p:txBody>
      </p:sp>
      <p:sp>
        <p:nvSpPr>
          <p:cNvPr id="6" name="Footer Placeholder 4">
            <a:extLst>
              <a:ext uri="{FF2B5EF4-FFF2-40B4-BE49-F238E27FC236}">
                <a16:creationId xmlns:a16="http://schemas.microsoft.com/office/drawing/2014/main" id="{0F9DDF29-6291-B348-8153-5DF2C0A12AA7}"/>
              </a:ext>
            </a:extLst>
          </p:cNvPr>
          <p:cNvSpPr txBox="1">
            <a:spLocks/>
          </p:cNvSpPr>
          <p:nvPr/>
        </p:nvSpPr>
        <p:spPr>
          <a:xfrm>
            <a:off x="238760" y="6356350"/>
            <a:ext cx="4114800" cy="365125"/>
          </a:xfrm>
          <a:prstGeom prst="rect">
            <a:avLst/>
          </a:prstGeom>
        </p:spPr>
        <p:txBody>
          <a:bodyPr/>
          <a:lstStyle>
            <a:defPPr>
              <a:defRPr lang="en-US"/>
            </a:defPPr>
            <a:lvl1pPr marL="0" algn="l" defTabSz="914400" rtl="0" eaLnBrk="1" latinLnBrk="0" hangingPunct="1">
              <a:defRPr sz="1000" u="none" kern="1200">
                <a:solidFill>
                  <a:schemeClr val="bg1">
                    <a:lumMod val="50000"/>
                  </a:schemeClr>
                </a:solidFill>
                <a:effectLst/>
                <a:latin typeface="Work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www.cicvforum.co.uk</a:t>
            </a:r>
            <a:endParaRPr lang="en-US" dirty="0"/>
          </a:p>
        </p:txBody>
      </p:sp>
      <p:sp>
        <p:nvSpPr>
          <p:cNvPr id="7" name="Slide Number Placeholder 5">
            <a:extLst>
              <a:ext uri="{FF2B5EF4-FFF2-40B4-BE49-F238E27FC236}">
                <a16:creationId xmlns:a16="http://schemas.microsoft.com/office/drawing/2014/main" id="{B16B0594-2517-024A-A743-1AB7F37C5C46}"/>
              </a:ext>
            </a:extLst>
          </p:cNvPr>
          <p:cNvSpPr txBox="1">
            <a:spLocks/>
          </p:cNvSpPr>
          <p:nvPr/>
        </p:nvSpPr>
        <p:spPr>
          <a:xfrm>
            <a:off x="9210040" y="6356350"/>
            <a:ext cx="2743200" cy="365125"/>
          </a:xfrm>
          <a:prstGeom prst="rect">
            <a:avLst/>
          </a:prstGeom>
        </p:spPr>
        <p:txBody>
          <a:bodyPr/>
          <a:lstStyle>
            <a:defPPr>
              <a:defRPr lang="en-US"/>
            </a:defPPr>
            <a:lvl1pPr marL="0" algn="r" defTabSz="914400" rtl="0" eaLnBrk="1" latinLnBrk="0" hangingPunct="1">
              <a:defRPr sz="1000" kern="1200">
                <a:solidFill>
                  <a:schemeClr val="bg1">
                    <a:lumMod val="50000"/>
                  </a:schemeClr>
                </a:solidFill>
                <a:latin typeface="Work San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85EF55-50B4-814F-989D-FEC14E268F23}" type="slidenum">
              <a:rPr lang="en-US" smtClean="0"/>
              <a:pPr/>
              <a:t>7</a:t>
            </a:fld>
            <a:endParaRPr lang="en-US" dirty="0"/>
          </a:p>
        </p:txBody>
      </p:sp>
      <p:pic>
        <p:nvPicPr>
          <p:cNvPr id="8" name="Picture 7">
            <a:extLst>
              <a:ext uri="{FF2B5EF4-FFF2-40B4-BE49-F238E27FC236}">
                <a16:creationId xmlns:a16="http://schemas.microsoft.com/office/drawing/2014/main" id="{DB473BE8-2F94-2C43-B84C-25B23C24D4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6692"/>
          <a:stretch/>
        </p:blipFill>
        <p:spPr>
          <a:xfrm rot="5400000" flipH="1">
            <a:off x="2247821" y="-2247821"/>
            <a:ext cx="5049802" cy="9545441"/>
          </a:xfrm>
          <a:prstGeom prst="rect">
            <a:avLst/>
          </a:prstGeom>
        </p:spPr>
      </p:pic>
      <p:pic>
        <p:nvPicPr>
          <p:cNvPr id="9" name="Picture 8">
            <a:extLst>
              <a:ext uri="{FF2B5EF4-FFF2-40B4-BE49-F238E27FC236}">
                <a16:creationId xmlns:a16="http://schemas.microsoft.com/office/drawing/2014/main" id="{F2D7C99B-B9BA-8A40-9FE1-F02B17A2D19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flipH="1">
            <a:off x="8429575" y="3057887"/>
            <a:ext cx="4580584" cy="3019647"/>
          </a:xfrm>
          <a:prstGeom prst="rect">
            <a:avLst/>
          </a:prstGeom>
        </p:spPr>
      </p:pic>
    </p:spTree>
    <p:custDataLst>
      <p:tags r:id="rId1"/>
    </p:custDataLst>
    <p:extLst>
      <p:ext uri="{BB962C8B-B14F-4D97-AF65-F5344CB8AC3E}">
        <p14:creationId xmlns:p14="http://schemas.microsoft.com/office/powerpoint/2010/main" val="1297137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F05883-6450-C340-A936-5912855922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flipH="1">
            <a:off x="2430907" y="-2430908"/>
            <a:ext cx="2810573" cy="7672387"/>
          </a:xfrm>
          <a:prstGeom prst="rect">
            <a:avLst/>
          </a:prstGeom>
        </p:spPr>
      </p:pic>
      <p:sp>
        <p:nvSpPr>
          <p:cNvPr id="2" name="Title 1">
            <a:extLst>
              <a:ext uri="{FF2B5EF4-FFF2-40B4-BE49-F238E27FC236}">
                <a16:creationId xmlns:a16="http://schemas.microsoft.com/office/drawing/2014/main" id="{848D1F96-7EF0-7448-99C9-7CE779C239D2}"/>
              </a:ext>
            </a:extLst>
          </p:cNvPr>
          <p:cNvSpPr>
            <a:spLocks noGrp="1"/>
          </p:cNvSpPr>
          <p:nvPr>
            <p:ph type="ctrTitle"/>
            <p:custDataLst>
              <p:tags r:id="rId2"/>
            </p:custDataLst>
          </p:nvPr>
        </p:nvSpPr>
        <p:spPr>
          <a:xfrm>
            <a:off x="185595" y="1518042"/>
            <a:ext cx="9144000" cy="600866"/>
          </a:xfrm>
        </p:spPr>
        <p:txBody>
          <a:bodyPr/>
          <a:lstStyle/>
          <a:p>
            <a:r>
              <a:rPr lang="en-US" dirty="0"/>
              <a:t>Physical distancing / 1 </a:t>
            </a:r>
          </a:p>
        </p:txBody>
      </p:sp>
      <p:sp>
        <p:nvSpPr>
          <p:cNvPr id="4" name="Subtitle 2">
            <a:extLst>
              <a:ext uri="{FF2B5EF4-FFF2-40B4-BE49-F238E27FC236}">
                <a16:creationId xmlns:a16="http://schemas.microsoft.com/office/drawing/2014/main" id="{6EC780CD-0615-CA40-B990-A8AC9A5B0E0C}"/>
              </a:ext>
            </a:extLst>
          </p:cNvPr>
          <p:cNvSpPr txBox="1">
            <a:spLocks/>
          </p:cNvSpPr>
          <p:nvPr/>
        </p:nvSpPr>
        <p:spPr>
          <a:xfrm>
            <a:off x="1105785" y="3429000"/>
            <a:ext cx="4369982" cy="3046228"/>
          </a:xfrm>
          <a:prstGeom prst="rect">
            <a:avLst/>
          </a:prstGeom>
        </p:spPr>
        <p:txBody>
          <a:bodyPr numCol="1" spcCol="36000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Work Sans"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dirty="0">
                <a:solidFill>
                  <a:schemeClr val="tx1"/>
                </a:solidFill>
                <a:latin typeface="Calibri" panose="020F0502020204030204" pitchFamily="34" charset="0"/>
                <a:cs typeface="Calibri" panose="020F0502020204030204" pitchFamily="34" charset="0"/>
              </a:rPr>
              <a:t>Make regular announcements to remind apprentices to follow physical distancing advice and wash their hands regularly.</a:t>
            </a:r>
            <a:br>
              <a:rPr lang="en-GB" sz="1600" dirty="0">
                <a:solidFill>
                  <a:schemeClr val="tx1"/>
                </a:solidFill>
                <a:latin typeface="Calibri" panose="020F0502020204030204" pitchFamily="34" charset="0"/>
                <a:cs typeface="Calibri" panose="020F0502020204030204" pitchFamily="34" charset="0"/>
              </a:rPr>
            </a:br>
            <a:endParaRPr lang="en-GB" sz="1600" dirty="0">
              <a:solidFill>
                <a:schemeClr val="tx1"/>
              </a:solidFill>
              <a:latin typeface="Calibri" panose="020F0502020204030204" pitchFamily="34" charset="0"/>
              <a:cs typeface="Calibri" panose="020F0502020204030204" pitchFamily="34" charset="0"/>
            </a:endParaRPr>
          </a:p>
          <a:p>
            <a:r>
              <a:rPr lang="en-GB" sz="1600" dirty="0">
                <a:solidFill>
                  <a:schemeClr val="tx1"/>
                </a:solidFill>
                <a:latin typeface="Calibri" panose="020F0502020204030204" pitchFamily="34" charset="0"/>
                <a:cs typeface="Calibri" panose="020F0502020204030204" pitchFamily="34" charset="0"/>
              </a:rPr>
              <a:t>Encourage the use of digital and remote transfers of coursework material.</a:t>
            </a:r>
            <a:br>
              <a:rPr lang="en-GB" sz="1600" dirty="0">
                <a:solidFill>
                  <a:schemeClr val="tx1"/>
                </a:solidFill>
                <a:latin typeface="Calibri" panose="020F0502020204030204" pitchFamily="34" charset="0"/>
                <a:cs typeface="Calibri" panose="020F0502020204030204" pitchFamily="34" charset="0"/>
              </a:rPr>
            </a:br>
            <a:endParaRPr lang="en-GB" sz="1600" dirty="0">
              <a:solidFill>
                <a:schemeClr val="tx1"/>
              </a:solidFill>
              <a:latin typeface="Calibri" panose="020F0502020204030204" pitchFamily="34" charset="0"/>
              <a:cs typeface="Calibri" panose="020F0502020204030204" pitchFamily="34" charset="0"/>
            </a:endParaRPr>
          </a:p>
          <a:p>
            <a:r>
              <a:rPr lang="en-GB" sz="1600" dirty="0">
                <a:solidFill>
                  <a:schemeClr val="tx1"/>
                </a:solidFill>
                <a:latin typeface="Calibri" panose="020F0502020204030204" pitchFamily="34" charset="0"/>
                <a:cs typeface="Calibri" panose="020F0502020204030204" pitchFamily="34" charset="0"/>
              </a:rPr>
              <a:t>If possible, provide additional pop-up hand washing stations or facilities. Provide soap, water, hand sanitiser and tissues and encourage apprentices to use them.</a:t>
            </a:r>
          </a:p>
          <a:p>
            <a:endParaRPr lang="en-GB" sz="1600" dirty="0">
              <a:solidFill>
                <a:schemeClr val="tx1"/>
              </a:solidFill>
              <a:latin typeface="Calibri" panose="020F0502020204030204" pitchFamily="34" charset="0"/>
              <a:cs typeface="Calibri" panose="020F0502020204030204" pitchFamily="34" charset="0"/>
            </a:endParaRPr>
          </a:p>
          <a:p>
            <a:endParaRPr lang="en-GB" sz="1600" dirty="0">
              <a:solidFill>
                <a:schemeClr val="tx1"/>
              </a:solidFill>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586B7D9F-EE7B-7C4C-8EF9-528B83BA2294}"/>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lumMod val="50000"/>
                  </a:schemeClr>
                </a:solidFill>
                <a:effectLst/>
                <a:latin typeface="Work Sans" pitchFamily="2" charset="77"/>
              </a:defRPr>
            </a:lvl1pPr>
          </a:lstStyle>
          <a:p>
            <a:r>
              <a:rPr lang="en-GB" dirty="0" err="1"/>
              <a:t>www.cicvforum.co.uk</a:t>
            </a:r>
            <a:endParaRPr lang="en-US" dirty="0"/>
          </a:p>
        </p:txBody>
      </p:sp>
      <p:sp>
        <p:nvSpPr>
          <p:cNvPr id="6" name="Slide Number Placeholder 5">
            <a:extLst>
              <a:ext uri="{FF2B5EF4-FFF2-40B4-BE49-F238E27FC236}">
                <a16:creationId xmlns:a16="http://schemas.microsoft.com/office/drawing/2014/main" id="{1B8B5D52-6C08-6D46-A473-563B4ABA41F7}"/>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lumMod val="50000"/>
                  </a:schemeClr>
                </a:solidFill>
                <a:latin typeface="Work Sans" pitchFamily="2" charset="77"/>
              </a:defRPr>
            </a:lvl1pPr>
          </a:lstStyle>
          <a:p>
            <a:fld id="{0085EF55-50B4-814F-989D-FEC14E268F23}" type="slidenum">
              <a:rPr lang="en-US" smtClean="0"/>
              <a:pPr/>
              <a:t>8</a:t>
            </a:fld>
            <a:endParaRPr lang="en-US" dirty="0"/>
          </a:p>
        </p:txBody>
      </p:sp>
      <p:sp>
        <p:nvSpPr>
          <p:cNvPr id="7" name="Subtitle 2">
            <a:extLst>
              <a:ext uri="{FF2B5EF4-FFF2-40B4-BE49-F238E27FC236}">
                <a16:creationId xmlns:a16="http://schemas.microsoft.com/office/drawing/2014/main" id="{9B2C60E2-B2D3-9C4B-870A-E327F98868C0}"/>
              </a:ext>
            </a:extLst>
          </p:cNvPr>
          <p:cNvSpPr>
            <a:spLocks noGrp="1"/>
          </p:cNvSpPr>
          <p:nvPr>
            <p:ph type="subTitle" idx="1"/>
          </p:nvPr>
        </p:nvSpPr>
        <p:spPr>
          <a:xfrm>
            <a:off x="238760" y="2828135"/>
            <a:ext cx="9144000" cy="600865"/>
          </a:xfrm>
          <a:prstGeom prst="rect">
            <a:avLst/>
          </a:prstGeom>
        </p:spPr>
        <p:txBody>
          <a:bodyPr/>
          <a:lstStyle>
            <a:lvl1pPr marL="0" indent="0" algn="l">
              <a:buNone/>
              <a:defRPr sz="2400">
                <a:solidFill>
                  <a:schemeClr val="tx1"/>
                </a:solidFill>
                <a:latin typeface="Work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What we can do to ensure physical distancing:</a:t>
            </a:r>
            <a:endParaRPr lang="ru-RU" dirty="0"/>
          </a:p>
        </p:txBody>
      </p:sp>
      <p:sp>
        <p:nvSpPr>
          <p:cNvPr id="12" name="Subtitle 2">
            <a:extLst>
              <a:ext uri="{FF2B5EF4-FFF2-40B4-BE49-F238E27FC236}">
                <a16:creationId xmlns:a16="http://schemas.microsoft.com/office/drawing/2014/main" id="{AFDB1DB2-47A4-1C42-B64A-3316B1124CD8}"/>
              </a:ext>
            </a:extLst>
          </p:cNvPr>
          <p:cNvSpPr txBox="1">
            <a:spLocks/>
          </p:cNvSpPr>
          <p:nvPr/>
        </p:nvSpPr>
        <p:spPr>
          <a:xfrm>
            <a:off x="7495953" y="3429000"/>
            <a:ext cx="4369982" cy="3046228"/>
          </a:xfrm>
          <a:prstGeom prst="rect">
            <a:avLst/>
          </a:prstGeom>
        </p:spPr>
        <p:txBody>
          <a:bodyPr numCol="1" spcCol="36000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Work Sans"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dirty="0">
                <a:solidFill>
                  <a:schemeClr val="tx1"/>
                </a:solidFill>
                <a:latin typeface="Calibri" panose="020F0502020204030204" pitchFamily="34" charset="0"/>
                <a:cs typeface="Calibri" panose="020F0502020204030204" pitchFamily="34" charset="0"/>
              </a:rPr>
              <a:t>Always follow the most up-to-date physical distancing guidelines.</a:t>
            </a:r>
            <a:br>
              <a:rPr lang="en-GB" sz="1600" dirty="0">
                <a:solidFill>
                  <a:schemeClr val="tx1"/>
                </a:solidFill>
                <a:latin typeface="Calibri" panose="020F0502020204030204" pitchFamily="34" charset="0"/>
                <a:cs typeface="Calibri" panose="020F0502020204030204" pitchFamily="34" charset="0"/>
              </a:rPr>
            </a:br>
            <a:endParaRPr lang="en-GB" sz="1600" dirty="0">
              <a:solidFill>
                <a:schemeClr val="tx1"/>
              </a:solidFill>
              <a:latin typeface="Calibri" panose="020F0502020204030204" pitchFamily="34" charset="0"/>
              <a:cs typeface="Calibri" panose="020F0502020204030204" pitchFamily="34" charset="0"/>
            </a:endParaRPr>
          </a:p>
          <a:p>
            <a:endParaRPr lang="en-GB" sz="1600" dirty="0">
              <a:solidFill>
                <a:schemeClr val="tx1"/>
              </a:solidFill>
              <a:latin typeface="Calibri" panose="020F0502020204030204" pitchFamily="34" charset="0"/>
              <a:cs typeface="Calibri" panose="020F0502020204030204" pitchFamily="34" charset="0"/>
            </a:endParaRPr>
          </a:p>
          <a:p>
            <a:r>
              <a:rPr lang="en-GB" sz="1600" dirty="0">
                <a:solidFill>
                  <a:schemeClr val="tx1"/>
                </a:solidFill>
                <a:latin typeface="Calibri" panose="020F0502020204030204" pitchFamily="34" charset="0"/>
                <a:cs typeface="Calibri" panose="020F0502020204030204" pitchFamily="34" charset="0"/>
              </a:rPr>
              <a:t>Use signage to direct movement into lanes in corridors and entrances.</a:t>
            </a:r>
          </a:p>
        </p:txBody>
      </p:sp>
      <p:sp>
        <p:nvSpPr>
          <p:cNvPr id="3" name="Rectangle 2">
            <a:extLst>
              <a:ext uri="{FF2B5EF4-FFF2-40B4-BE49-F238E27FC236}">
                <a16:creationId xmlns:a16="http://schemas.microsoft.com/office/drawing/2014/main" id="{F004A251-7ACA-FF4F-AFA5-B93E24ADAC03}"/>
              </a:ext>
            </a:extLst>
          </p:cNvPr>
          <p:cNvSpPr/>
          <p:nvPr/>
        </p:nvSpPr>
        <p:spPr>
          <a:xfrm>
            <a:off x="185595" y="3264195"/>
            <a:ext cx="1215658" cy="830997"/>
          </a:xfrm>
          <a:prstGeom prst="rect">
            <a:avLst/>
          </a:prstGeom>
        </p:spPr>
        <p:txBody>
          <a:bodyPr wrap="square">
            <a:spAutoFit/>
          </a:bodyPr>
          <a:lstStyle/>
          <a:p>
            <a:r>
              <a:rPr lang="en-GB" sz="4800" dirty="0">
                <a:solidFill>
                  <a:srgbClr val="024268"/>
                </a:solidFill>
                <a:latin typeface="Work Sans Light" pitchFamily="2" charset="77"/>
                <a:cs typeface="Calibri" panose="020F0502020204030204" pitchFamily="34" charset="0"/>
              </a:rPr>
              <a:t>01</a:t>
            </a:r>
            <a:endParaRPr lang="en-US" sz="4800" dirty="0">
              <a:solidFill>
                <a:srgbClr val="024268"/>
              </a:solidFill>
              <a:latin typeface="Work Sans Light" pitchFamily="2" charset="77"/>
            </a:endParaRPr>
          </a:p>
        </p:txBody>
      </p:sp>
      <p:sp>
        <p:nvSpPr>
          <p:cNvPr id="15" name="Rectangle 14">
            <a:extLst>
              <a:ext uri="{FF2B5EF4-FFF2-40B4-BE49-F238E27FC236}">
                <a16:creationId xmlns:a16="http://schemas.microsoft.com/office/drawing/2014/main" id="{E8F26973-2C55-F243-876F-F98D2B2AB2EB}"/>
              </a:ext>
            </a:extLst>
          </p:cNvPr>
          <p:cNvSpPr/>
          <p:nvPr/>
        </p:nvSpPr>
        <p:spPr>
          <a:xfrm>
            <a:off x="185595" y="4306186"/>
            <a:ext cx="1215658" cy="830997"/>
          </a:xfrm>
          <a:prstGeom prst="rect">
            <a:avLst/>
          </a:prstGeom>
        </p:spPr>
        <p:txBody>
          <a:bodyPr wrap="square">
            <a:spAutoFit/>
          </a:bodyPr>
          <a:lstStyle/>
          <a:p>
            <a:r>
              <a:rPr lang="en-GB" sz="4800" dirty="0">
                <a:solidFill>
                  <a:srgbClr val="024268"/>
                </a:solidFill>
                <a:latin typeface="Work Sans Light" pitchFamily="2" charset="77"/>
                <a:cs typeface="Calibri" panose="020F0502020204030204" pitchFamily="34" charset="0"/>
              </a:rPr>
              <a:t>02</a:t>
            </a:r>
            <a:endParaRPr lang="en-US" sz="4800" dirty="0">
              <a:solidFill>
                <a:srgbClr val="024268"/>
              </a:solidFill>
              <a:latin typeface="Work Sans Light" pitchFamily="2" charset="77"/>
            </a:endParaRPr>
          </a:p>
        </p:txBody>
      </p:sp>
      <p:sp>
        <p:nvSpPr>
          <p:cNvPr id="16" name="Rectangle 15">
            <a:extLst>
              <a:ext uri="{FF2B5EF4-FFF2-40B4-BE49-F238E27FC236}">
                <a16:creationId xmlns:a16="http://schemas.microsoft.com/office/drawing/2014/main" id="{01C40E08-7DE7-1B4D-A1F0-7BB9E0E8C561}"/>
              </a:ext>
            </a:extLst>
          </p:cNvPr>
          <p:cNvSpPr/>
          <p:nvPr/>
        </p:nvSpPr>
        <p:spPr>
          <a:xfrm>
            <a:off x="185595" y="5071730"/>
            <a:ext cx="1215658" cy="830997"/>
          </a:xfrm>
          <a:prstGeom prst="rect">
            <a:avLst/>
          </a:prstGeom>
        </p:spPr>
        <p:txBody>
          <a:bodyPr wrap="square">
            <a:spAutoFit/>
          </a:bodyPr>
          <a:lstStyle/>
          <a:p>
            <a:r>
              <a:rPr lang="en-GB" sz="4800" dirty="0">
                <a:solidFill>
                  <a:srgbClr val="024268"/>
                </a:solidFill>
                <a:latin typeface="Work Sans Light" pitchFamily="2" charset="77"/>
                <a:cs typeface="Calibri" panose="020F0502020204030204" pitchFamily="34" charset="0"/>
              </a:rPr>
              <a:t>03</a:t>
            </a:r>
            <a:endParaRPr lang="en-US" sz="4800" dirty="0">
              <a:solidFill>
                <a:srgbClr val="024268"/>
              </a:solidFill>
              <a:latin typeface="Work Sans Light" pitchFamily="2" charset="77"/>
            </a:endParaRPr>
          </a:p>
        </p:txBody>
      </p:sp>
      <p:sp>
        <p:nvSpPr>
          <p:cNvPr id="17" name="Rectangle 16">
            <a:extLst>
              <a:ext uri="{FF2B5EF4-FFF2-40B4-BE49-F238E27FC236}">
                <a16:creationId xmlns:a16="http://schemas.microsoft.com/office/drawing/2014/main" id="{0150E798-C3FA-654D-9896-D9DAF4B7F1ED}"/>
              </a:ext>
            </a:extLst>
          </p:cNvPr>
          <p:cNvSpPr/>
          <p:nvPr/>
        </p:nvSpPr>
        <p:spPr>
          <a:xfrm>
            <a:off x="6278051" y="3264195"/>
            <a:ext cx="1215658" cy="830997"/>
          </a:xfrm>
          <a:prstGeom prst="rect">
            <a:avLst/>
          </a:prstGeom>
        </p:spPr>
        <p:txBody>
          <a:bodyPr wrap="square">
            <a:spAutoFit/>
          </a:bodyPr>
          <a:lstStyle/>
          <a:p>
            <a:r>
              <a:rPr lang="en-GB" sz="4800" dirty="0">
                <a:solidFill>
                  <a:srgbClr val="024268"/>
                </a:solidFill>
                <a:latin typeface="Work Sans Light" pitchFamily="2" charset="77"/>
                <a:cs typeface="Calibri" panose="020F0502020204030204" pitchFamily="34" charset="0"/>
              </a:rPr>
              <a:t>04</a:t>
            </a:r>
            <a:endParaRPr lang="en-US" sz="4800" dirty="0">
              <a:solidFill>
                <a:srgbClr val="024268"/>
              </a:solidFill>
              <a:latin typeface="Work Sans Light" pitchFamily="2" charset="77"/>
            </a:endParaRPr>
          </a:p>
        </p:txBody>
      </p:sp>
      <p:sp>
        <p:nvSpPr>
          <p:cNvPr id="18" name="Rectangle 17">
            <a:extLst>
              <a:ext uri="{FF2B5EF4-FFF2-40B4-BE49-F238E27FC236}">
                <a16:creationId xmlns:a16="http://schemas.microsoft.com/office/drawing/2014/main" id="{6F67B86E-4C13-5743-9FDE-178093675F26}"/>
              </a:ext>
            </a:extLst>
          </p:cNvPr>
          <p:cNvSpPr/>
          <p:nvPr/>
        </p:nvSpPr>
        <p:spPr>
          <a:xfrm>
            <a:off x="6278051" y="4306186"/>
            <a:ext cx="1215658" cy="830997"/>
          </a:xfrm>
          <a:prstGeom prst="rect">
            <a:avLst/>
          </a:prstGeom>
        </p:spPr>
        <p:txBody>
          <a:bodyPr wrap="square">
            <a:spAutoFit/>
          </a:bodyPr>
          <a:lstStyle/>
          <a:p>
            <a:r>
              <a:rPr lang="en-GB" sz="4800" dirty="0">
                <a:solidFill>
                  <a:srgbClr val="024268"/>
                </a:solidFill>
                <a:latin typeface="Work Sans Light" pitchFamily="2" charset="77"/>
                <a:cs typeface="Calibri" panose="020F0502020204030204" pitchFamily="34" charset="0"/>
              </a:rPr>
              <a:t>05</a:t>
            </a:r>
            <a:endParaRPr lang="en-US" sz="4800" dirty="0">
              <a:solidFill>
                <a:srgbClr val="024268"/>
              </a:solidFill>
              <a:latin typeface="Work Sans Light" pitchFamily="2" charset="77"/>
            </a:endParaRPr>
          </a:p>
        </p:txBody>
      </p:sp>
      <p:pic>
        <p:nvPicPr>
          <p:cNvPr id="20" name="Picture 19">
            <a:extLst>
              <a:ext uri="{FF2B5EF4-FFF2-40B4-BE49-F238E27FC236}">
                <a16:creationId xmlns:a16="http://schemas.microsoft.com/office/drawing/2014/main" id="{90B9184A-9146-554D-937F-5E33046DA4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flipH="1">
            <a:off x="8832970" y="3462112"/>
            <a:ext cx="5244262" cy="1473799"/>
          </a:xfrm>
          <a:prstGeom prst="rect">
            <a:avLst/>
          </a:prstGeom>
        </p:spPr>
      </p:pic>
    </p:spTree>
    <p:custDataLst>
      <p:tags r:id="rId1"/>
    </p:custDataLst>
    <p:extLst>
      <p:ext uri="{BB962C8B-B14F-4D97-AF65-F5344CB8AC3E}">
        <p14:creationId xmlns:p14="http://schemas.microsoft.com/office/powerpoint/2010/main" val="3741905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F8A2FBE-730D-0D46-AB31-5D49032429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flipH="1">
            <a:off x="2430907" y="-2430908"/>
            <a:ext cx="2810573" cy="7672387"/>
          </a:xfrm>
          <a:prstGeom prst="rect">
            <a:avLst/>
          </a:prstGeom>
        </p:spPr>
      </p:pic>
      <p:pic>
        <p:nvPicPr>
          <p:cNvPr id="20" name="Picture 19">
            <a:extLst>
              <a:ext uri="{FF2B5EF4-FFF2-40B4-BE49-F238E27FC236}">
                <a16:creationId xmlns:a16="http://schemas.microsoft.com/office/drawing/2014/main" id="{3C57F8D2-599E-8240-A366-59AB2081A9A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flipH="1">
            <a:off x="8832970" y="3498971"/>
            <a:ext cx="5244262" cy="1473799"/>
          </a:xfrm>
          <a:prstGeom prst="rect">
            <a:avLst/>
          </a:prstGeom>
        </p:spPr>
      </p:pic>
      <p:sp>
        <p:nvSpPr>
          <p:cNvPr id="2" name="Title 1">
            <a:extLst>
              <a:ext uri="{FF2B5EF4-FFF2-40B4-BE49-F238E27FC236}">
                <a16:creationId xmlns:a16="http://schemas.microsoft.com/office/drawing/2014/main" id="{848D1F96-7EF0-7448-99C9-7CE779C239D2}"/>
              </a:ext>
            </a:extLst>
          </p:cNvPr>
          <p:cNvSpPr>
            <a:spLocks noGrp="1"/>
          </p:cNvSpPr>
          <p:nvPr>
            <p:ph type="ctrTitle"/>
          </p:nvPr>
        </p:nvSpPr>
        <p:spPr>
          <a:xfrm>
            <a:off x="185595" y="1518042"/>
            <a:ext cx="9144000" cy="600866"/>
          </a:xfrm>
        </p:spPr>
        <p:txBody>
          <a:bodyPr/>
          <a:lstStyle/>
          <a:p>
            <a:r>
              <a:rPr lang="en-US" dirty="0"/>
              <a:t>Physical distancing / 2 </a:t>
            </a:r>
          </a:p>
        </p:txBody>
      </p:sp>
      <p:sp>
        <p:nvSpPr>
          <p:cNvPr id="4" name="Subtitle 2">
            <a:extLst>
              <a:ext uri="{FF2B5EF4-FFF2-40B4-BE49-F238E27FC236}">
                <a16:creationId xmlns:a16="http://schemas.microsoft.com/office/drawing/2014/main" id="{6EC780CD-0615-CA40-B990-A8AC9A5B0E0C}"/>
              </a:ext>
            </a:extLst>
          </p:cNvPr>
          <p:cNvSpPr txBox="1">
            <a:spLocks/>
          </p:cNvSpPr>
          <p:nvPr/>
        </p:nvSpPr>
        <p:spPr>
          <a:xfrm>
            <a:off x="1105785" y="3429000"/>
            <a:ext cx="4369982" cy="3046228"/>
          </a:xfrm>
          <a:prstGeom prst="rect">
            <a:avLst/>
          </a:prstGeom>
        </p:spPr>
        <p:txBody>
          <a:bodyPr numCol="1" spcCol="36000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Work Sans"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dirty="0">
                <a:solidFill>
                  <a:schemeClr val="tx1"/>
                </a:solidFill>
                <a:latin typeface="Calibri" panose="020F0502020204030204" pitchFamily="34" charset="0"/>
                <a:cs typeface="Calibri" panose="020F0502020204030204" pitchFamily="34" charset="0"/>
              </a:rPr>
              <a:t>Regulate entry so that premises do not become overcrowded. Classes may need to be split and day release used for some students.</a:t>
            </a:r>
          </a:p>
          <a:p>
            <a:r>
              <a:rPr lang="en-GB" sz="1600" dirty="0">
                <a:solidFill>
                  <a:schemeClr val="tx1"/>
                </a:solidFill>
                <a:latin typeface="Calibri" panose="020F0502020204030204" pitchFamily="34" charset="0"/>
                <a:cs typeface="Calibri" panose="020F0502020204030204" pitchFamily="34" charset="0"/>
              </a:rPr>
              <a:t/>
            </a:r>
            <a:br>
              <a:rPr lang="en-GB" sz="1600" dirty="0">
                <a:solidFill>
                  <a:schemeClr val="tx1"/>
                </a:solidFill>
                <a:latin typeface="Calibri" panose="020F0502020204030204" pitchFamily="34" charset="0"/>
                <a:cs typeface="Calibri" panose="020F0502020204030204" pitchFamily="34" charset="0"/>
              </a:rPr>
            </a:br>
            <a:r>
              <a:rPr lang="en-GB" sz="1600" dirty="0">
                <a:solidFill>
                  <a:schemeClr val="tx1"/>
                </a:solidFill>
                <a:latin typeface="Calibri" panose="020F0502020204030204" pitchFamily="34" charset="0"/>
                <a:cs typeface="Calibri" panose="020F0502020204030204" pitchFamily="34" charset="0"/>
              </a:rPr>
              <a:t>Use prominent signage to remind apprentices to stay at home if they have COVID-19 symptoms.</a:t>
            </a:r>
          </a:p>
          <a:p>
            <a:r>
              <a:rPr lang="en-GB" sz="1600" dirty="0">
                <a:solidFill>
                  <a:schemeClr val="tx1"/>
                </a:solidFill>
                <a:latin typeface="Calibri" panose="020F0502020204030204" pitchFamily="34" charset="0"/>
                <a:cs typeface="Calibri" panose="020F0502020204030204" pitchFamily="34" charset="0"/>
              </a:rPr>
              <a:t/>
            </a:r>
            <a:br>
              <a:rPr lang="en-GB" sz="1600" dirty="0">
                <a:solidFill>
                  <a:schemeClr val="tx1"/>
                </a:solidFill>
                <a:latin typeface="Calibri" panose="020F0502020204030204" pitchFamily="34" charset="0"/>
                <a:cs typeface="Calibri" panose="020F0502020204030204" pitchFamily="34" charset="0"/>
              </a:rPr>
            </a:br>
            <a:r>
              <a:rPr lang="en-GB" sz="1600" dirty="0">
                <a:solidFill>
                  <a:schemeClr val="tx1"/>
                </a:solidFill>
                <a:latin typeface="Calibri" panose="020F0502020204030204" pitchFamily="34" charset="0"/>
                <a:cs typeface="Calibri" panose="020F0502020204030204" pitchFamily="34" charset="0"/>
              </a:rPr>
              <a:t>Minimise the number of lecturers per class, to reduce the chance of cross-contamination.</a:t>
            </a:r>
          </a:p>
          <a:p>
            <a:endParaRPr lang="en-GB" sz="1600" dirty="0">
              <a:solidFill>
                <a:schemeClr val="tx1"/>
              </a:solidFill>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586B7D9F-EE7B-7C4C-8EF9-528B83BA2294}"/>
              </a:ext>
            </a:extLst>
          </p:cNvPr>
          <p:cNvSpPr>
            <a:spLocks noGrp="1"/>
          </p:cNvSpPr>
          <p:nvPr>
            <p:ph type="ftr" sz="quarter" idx="11"/>
          </p:nvPr>
        </p:nvSpPr>
        <p:spPr>
          <a:xfrm>
            <a:off x="238760" y="6356350"/>
            <a:ext cx="4114800" cy="365125"/>
          </a:xfrm>
          <a:prstGeom prst="rect">
            <a:avLst/>
          </a:prstGeom>
        </p:spPr>
        <p:txBody>
          <a:bodyPr/>
          <a:lstStyle>
            <a:lvl1pPr algn="l">
              <a:defRPr sz="1000" u="none">
                <a:solidFill>
                  <a:schemeClr val="bg1">
                    <a:lumMod val="50000"/>
                  </a:schemeClr>
                </a:solidFill>
                <a:effectLst/>
                <a:latin typeface="Work Sans" pitchFamily="2" charset="77"/>
              </a:defRPr>
            </a:lvl1pPr>
          </a:lstStyle>
          <a:p>
            <a:r>
              <a:rPr lang="en-GB" dirty="0" err="1"/>
              <a:t>www.cicvforum.co.uk</a:t>
            </a:r>
            <a:endParaRPr lang="en-US" dirty="0"/>
          </a:p>
        </p:txBody>
      </p:sp>
      <p:sp>
        <p:nvSpPr>
          <p:cNvPr id="6" name="Slide Number Placeholder 5">
            <a:extLst>
              <a:ext uri="{FF2B5EF4-FFF2-40B4-BE49-F238E27FC236}">
                <a16:creationId xmlns:a16="http://schemas.microsoft.com/office/drawing/2014/main" id="{1B8B5D52-6C08-6D46-A473-563B4ABA41F7}"/>
              </a:ext>
            </a:extLst>
          </p:cNvPr>
          <p:cNvSpPr>
            <a:spLocks noGrp="1"/>
          </p:cNvSpPr>
          <p:nvPr>
            <p:ph type="sldNum" sz="quarter" idx="12"/>
          </p:nvPr>
        </p:nvSpPr>
        <p:spPr>
          <a:xfrm>
            <a:off x="9210040" y="6356350"/>
            <a:ext cx="2743200" cy="365125"/>
          </a:xfrm>
          <a:prstGeom prst="rect">
            <a:avLst/>
          </a:prstGeom>
        </p:spPr>
        <p:txBody>
          <a:bodyPr/>
          <a:lstStyle>
            <a:lvl1pPr algn="r">
              <a:defRPr sz="1000">
                <a:solidFill>
                  <a:schemeClr val="bg1">
                    <a:lumMod val="50000"/>
                  </a:schemeClr>
                </a:solidFill>
                <a:latin typeface="Work Sans" pitchFamily="2" charset="77"/>
              </a:defRPr>
            </a:lvl1pPr>
          </a:lstStyle>
          <a:p>
            <a:fld id="{0085EF55-50B4-814F-989D-FEC14E268F23}" type="slidenum">
              <a:rPr lang="en-US" smtClean="0"/>
              <a:pPr/>
              <a:t>9</a:t>
            </a:fld>
            <a:endParaRPr lang="en-US" dirty="0"/>
          </a:p>
        </p:txBody>
      </p:sp>
      <p:sp>
        <p:nvSpPr>
          <p:cNvPr id="7" name="Subtitle 2">
            <a:extLst>
              <a:ext uri="{FF2B5EF4-FFF2-40B4-BE49-F238E27FC236}">
                <a16:creationId xmlns:a16="http://schemas.microsoft.com/office/drawing/2014/main" id="{9B2C60E2-B2D3-9C4B-870A-E327F98868C0}"/>
              </a:ext>
            </a:extLst>
          </p:cNvPr>
          <p:cNvSpPr>
            <a:spLocks noGrp="1"/>
          </p:cNvSpPr>
          <p:nvPr>
            <p:ph type="subTitle" idx="1"/>
          </p:nvPr>
        </p:nvSpPr>
        <p:spPr>
          <a:xfrm>
            <a:off x="238760" y="2828135"/>
            <a:ext cx="9144000" cy="600865"/>
          </a:xfrm>
          <a:prstGeom prst="rect">
            <a:avLst/>
          </a:prstGeom>
        </p:spPr>
        <p:txBody>
          <a:bodyPr/>
          <a:lstStyle>
            <a:lvl1pPr marL="0" indent="0" algn="l">
              <a:buNone/>
              <a:defRPr sz="2400">
                <a:solidFill>
                  <a:schemeClr val="tx1"/>
                </a:solidFill>
                <a:latin typeface="Work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What we can do to ensure physical distancing:</a:t>
            </a:r>
            <a:endParaRPr lang="ru-RU" dirty="0"/>
          </a:p>
        </p:txBody>
      </p:sp>
      <p:sp>
        <p:nvSpPr>
          <p:cNvPr id="12" name="Subtitle 2">
            <a:extLst>
              <a:ext uri="{FF2B5EF4-FFF2-40B4-BE49-F238E27FC236}">
                <a16:creationId xmlns:a16="http://schemas.microsoft.com/office/drawing/2014/main" id="{AFDB1DB2-47A4-1C42-B64A-3316B1124CD8}"/>
              </a:ext>
            </a:extLst>
          </p:cNvPr>
          <p:cNvSpPr txBox="1">
            <a:spLocks/>
          </p:cNvSpPr>
          <p:nvPr/>
        </p:nvSpPr>
        <p:spPr>
          <a:xfrm>
            <a:off x="7495953" y="3429000"/>
            <a:ext cx="4369982" cy="3046228"/>
          </a:xfrm>
          <a:prstGeom prst="rect">
            <a:avLst/>
          </a:prstGeom>
        </p:spPr>
        <p:txBody>
          <a:bodyPr numCol="1" spcCol="36000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Work Sans"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dirty="0">
                <a:solidFill>
                  <a:schemeClr val="tx1"/>
                </a:solidFill>
                <a:latin typeface="Calibri" panose="020F0502020204030204" pitchFamily="34" charset="0"/>
                <a:cs typeface="Calibri" panose="020F0502020204030204" pitchFamily="34" charset="0"/>
              </a:rPr>
              <a:t>Encourage apprentices to bring their own food and to avoid canteens.</a:t>
            </a:r>
          </a:p>
          <a:p>
            <a:r>
              <a:rPr lang="en-GB" sz="1600" dirty="0">
                <a:solidFill>
                  <a:schemeClr val="tx1"/>
                </a:solidFill>
                <a:latin typeface="Calibri" panose="020F0502020204030204" pitchFamily="34" charset="0"/>
                <a:cs typeface="Calibri" panose="020F0502020204030204" pitchFamily="34" charset="0"/>
              </a:rPr>
              <a:t/>
            </a:r>
            <a:br>
              <a:rPr lang="en-GB" sz="1600" dirty="0">
                <a:solidFill>
                  <a:schemeClr val="tx1"/>
                </a:solidFill>
                <a:latin typeface="Calibri" panose="020F0502020204030204" pitchFamily="34" charset="0"/>
                <a:cs typeface="Calibri" panose="020F0502020204030204" pitchFamily="34" charset="0"/>
              </a:rPr>
            </a:br>
            <a:r>
              <a:rPr lang="en-GB" sz="1600" dirty="0">
                <a:solidFill>
                  <a:schemeClr val="tx1"/>
                </a:solidFill>
                <a:latin typeface="Calibri" panose="020F0502020204030204" pitchFamily="34" charset="0"/>
                <a:cs typeface="Calibri" panose="020F0502020204030204" pitchFamily="34" charset="0"/>
              </a:rPr>
              <a:t>Keep doors open around the college to encourage a steady flow of foot traffic and leave classroom doors open for better physical distancing.</a:t>
            </a:r>
          </a:p>
          <a:p>
            <a:endParaRPr lang="en-GB" sz="1600" dirty="0">
              <a:solidFill>
                <a:schemeClr val="tx1"/>
              </a:solidFill>
              <a:latin typeface="Calibri" panose="020F0502020204030204" pitchFamily="34" charset="0"/>
              <a:cs typeface="Calibri" panose="020F0502020204030204" pitchFamily="34" charset="0"/>
            </a:endParaRPr>
          </a:p>
          <a:p>
            <a:endParaRPr lang="en-GB" sz="1600" dirty="0">
              <a:solidFill>
                <a:schemeClr val="tx1"/>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F004A251-7ACA-FF4F-AFA5-B93E24ADAC03}"/>
              </a:ext>
            </a:extLst>
          </p:cNvPr>
          <p:cNvSpPr/>
          <p:nvPr/>
        </p:nvSpPr>
        <p:spPr>
          <a:xfrm>
            <a:off x="185595" y="3264195"/>
            <a:ext cx="1215658" cy="830997"/>
          </a:xfrm>
          <a:prstGeom prst="rect">
            <a:avLst/>
          </a:prstGeom>
        </p:spPr>
        <p:txBody>
          <a:bodyPr wrap="square">
            <a:spAutoFit/>
          </a:bodyPr>
          <a:lstStyle/>
          <a:p>
            <a:r>
              <a:rPr lang="en-GB" sz="4800" dirty="0">
                <a:solidFill>
                  <a:srgbClr val="024268"/>
                </a:solidFill>
                <a:latin typeface="Work Sans Light" pitchFamily="2" charset="77"/>
                <a:cs typeface="Calibri" panose="020F0502020204030204" pitchFamily="34" charset="0"/>
              </a:rPr>
              <a:t>06</a:t>
            </a:r>
            <a:endParaRPr lang="en-US" sz="4800" dirty="0">
              <a:solidFill>
                <a:srgbClr val="024268"/>
              </a:solidFill>
              <a:latin typeface="Work Sans Light" pitchFamily="2" charset="77"/>
            </a:endParaRPr>
          </a:p>
        </p:txBody>
      </p:sp>
      <p:sp>
        <p:nvSpPr>
          <p:cNvPr id="15" name="Rectangle 14">
            <a:extLst>
              <a:ext uri="{FF2B5EF4-FFF2-40B4-BE49-F238E27FC236}">
                <a16:creationId xmlns:a16="http://schemas.microsoft.com/office/drawing/2014/main" id="{E8F26973-2C55-F243-876F-F98D2B2AB2EB}"/>
              </a:ext>
            </a:extLst>
          </p:cNvPr>
          <p:cNvSpPr/>
          <p:nvPr/>
        </p:nvSpPr>
        <p:spPr>
          <a:xfrm>
            <a:off x="185595" y="4299383"/>
            <a:ext cx="1215658" cy="830997"/>
          </a:xfrm>
          <a:prstGeom prst="rect">
            <a:avLst/>
          </a:prstGeom>
        </p:spPr>
        <p:txBody>
          <a:bodyPr wrap="square">
            <a:spAutoFit/>
          </a:bodyPr>
          <a:lstStyle/>
          <a:p>
            <a:r>
              <a:rPr lang="en-GB" sz="4800" dirty="0">
                <a:solidFill>
                  <a:srgbClr val="024268"/>
                </a:solidFill>
                <a:latin typeface="Work Sans Light" pitchFamily="2" charset="77"/>
                <a:cs typeface="Calibri" panose="020F0502020204030204" pitchFamily="34" charset="0"/>
              </a:rPr>
              <a:t>07</a:t>
            </a:r>
            <a:endParaRPr lang="en-US" sz="4800" dirty="0">
              <a:solidFill>
                <a:srgbClr val="024268"/>
              </a:solidFill>
              <a:latin typeface="Work Sans Light" pitchFamily="2" charset="77"/>
            </a:endParaRPr>
          </a:p>
        </p:txBody>
      </p:sp>
      <p:sp>
        <p:nvSpPr>
          <p:cNvPr id="16" name="Rectangle 15">
            <a:extLst>
              <a:ext uri="{FF2B5EF4-FFF2-40B4-BE49-F238E27FC236}">
                <a16:creationId xmlns:a16="http://schemas.microsoft.com/office/drawing/2014/main" id="{01C40E08-7DE7-1B4D-A1F0-7BB9E0E8C561}"/>
              </a:ext>
            </a:extLst>
          </p:cNvPr>
          <p:cNvSpPr/>
          <p:nvPr/>
        </p:nvSpPr>
        <p:spPr>
          <a:xfrm>
            <a:off x="185595" y="5071730"/>
            <a:ext cx="1215658" cy="830997"/>
          </a:xfrm>
          <a:prstGeom prst="rect">
            <a:avLst/>
          </a:prstGeom>
        </p:spPr>
        <p:txBody>
          <a:bodyPr wrap="square">
            <a:spAutoFit/>
          </a:bodyPr>
          <a:lstStyle/>
          <a:p>
            <a:r>
              <a:rPr lang="en-GB" sz="4800" dirty="0">
                <a:solidFill>
                  <a:srgbClr val="024268"/>
                </a:solidFill>
                <a:latin typeface="Work Sans Light" pitchFamily="2" charset="77"/>
                <a:cs typeface="Calibri" panose="020F0502020204030204" pitchFamily="34" charset="0"/>
              </a:rPr>
              <a:t>08</a:t>
            </a:r>
            <a:endParaRPr lang="en-US" sz="4800" dirty="0">
              <a:solidFill>
                <a:srgbClr val="024268"/>
              </a:solidFill>
              <a:latin typeface="Work Sans Light" pitchFamily="2" charset="77"/>
            </a:endParaRPr>
          </a:p>
        </p:txBody>
      </p:sp>
      <p:sp>
        <p:nvSpPr>
          <p:cNvPr id="17" name="Rectangle 16">
            <a:extLst>
              <a:ext uri="{FF2B5EF4-FFF2-40B4-BE49-F238E27FC236}">
                <a16:creationId xmlns:a16="http://schemas.microsoft.com/office/drawing/2014/main" id="{0150E798-C3FA-654D-9896-D9DAF4B7F1ED}"/>
              </a:ext>
            </a:extLst>
          </p:cNvPr>
          <p:cNvSpPr/>
          <p:nvPr/>
        </p:nvSpPr>
        <p:spPr>
          <a:xfrm>
            <a:off x="6278051" y="3264195"/>
            <a:ext cx="1215658" cy="830997"/>
          </a:xfrm>
          <a:prstGeom prst="rect">
            <a:avLst/>
          </a:prstGeom>
        </p:spPr>
        <p:txBody>
          <a:bodyPr wrap="square">
            <a:spAutoFit/>
          </a:bodyPr>
          <a:lstStyle/>
          <a:p>
            <a:r>
              <a:rPr lang="en-GB" sz="4800" dirty="0">
                <a:solidFill>
                  <a:srgbClr val="024268"/>
                </a:solidFill>
                <a:latin typeface="Work Sans Light" pitchFamily="2" charset="77"/>
                <a:cs typeface="Calibri" panose="020F0502020204030204" pitchFamily="34" charset="0"/>
              </a:rPr>
              <a:t>09</a:t>
            </a:r>
            <a:endParaRPr lang="en-US" sz="4800" dirty="0">
              <a:solidFill>
                <a:srgbClr val="024268"/>
              </a:solidFill>
              <a:latin typeface="Work Sans Light" pitchFamily="2" charset="77"/>
            </a:endParaRPr>
          </a:p>
        </p:txBody>
      </p:sp>
      <p:sp>
        <p:nvSpPr>
          <p:cNvPr id="18" name="Rectangle 17">
            <a:extLst>
              <a:ext uri="{FF2B5EF4-FFF2-40B4-BE49-F238E27FC236}">
                <a16:creationId xmlns:a16="http://schemas.microsoft.com/office/drawing/2014/main" id="{6F67B86E-4C13-5743-9FDE-178093675F26}"/>
              </a:ext>
            </a:extLst>
          </p:cNvPr>
          <p:cNvSpPr/>
          <p:nvPr/>
        </p:nvSpPr>
        <p:spPr>
          <a:xfrm>
            <a:off x="6278051" y="4095192"/>
            <a:ext cx="1215658" cy="830997"/>
          </a:xfrm>
          <a:prstGeom prst="rect">
            <a:avLst/>
          </a:prstGeom>
        </p:spPr>
        <p:txBody>
          <a:bodyPr wrap="square">
            <a:spAutoFit/>
          </a:bodyPr>
          <a:lstStyle/>
          <a:p>
            <a:r>
              <a:rPr lang="en-GB" sz="4800" dirty="0">
                <a:solidFill>
                  <a:srgbClr val="024268"/>
                </a:solidFill>
                <a:latin typeface="Work Sans Light" pitchFamily="2" charset="77"/>
                <a:cs typeface="Calibri" panose="020F0502020204030204" pitchFamily="34" charset="0"/>
              </a:rPr>
              <a:t>10</a:t>
            </a:r>
            <a:endParaRPr lang="en-US" sz="4800" dirty="0">
              <a:solidFill>
                <a:srgbClr val="024268"/>
              </a:solidFill>
              <a:latin typeface="Work Sans Light" pitchFamily="2" charset="77"/>
            </a:endParaRPr>
          </a:p>
        </p:txBody>
      </p:sp>
    </p:spTree>
    <p:custDataLst>
      <p:tags r:id="rId1"/>
    </p:custDataLst>
    <p:extLst>
      <p:ext uri="{BB962C8B-B14F-4D97-AF65-F5344CB8AC3E}">
        <p14:creationId xmlns:p14="http://schemas.microsoft.com/office/powerpoint/2010/main" val="29938402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CICV-Forum-2020-College-PPT (4) MR[20200611090349516].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6.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2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22.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2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2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2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2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2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2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3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3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3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3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numCol="3" spcCol="360000"/>
      <a:lstStyle>
        <a:defPPr algn="l">
          <a:defRPr sz="1600" b="0" i="0" dirty="0">
            <a:solidFill>
              <a:schemeClr val="bg1"/>
            </a:solidFill>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01F3E4B1151FE41AE9091C284DC6A64" ma:contentTypeVersion="12" ma:contentTypeDescription="Create a new document." ma:contentTypeScope="" ma:versionID="3f5672ac9895d225afa281347fae688a">
  <xsd:schema xmlns:xsd="http://www.w3.org/2001/XMLSchema" xmlns:xs="http://www.w3.org/2001/XMLSchema" xmlns:p="http://schemas.microsoft.com/office/2006/metadata/properties" xmlns:ns2="a9aa0300-e3ad-47fb-aadb-fa66ee6c3ea0" xmlns:ns3="1b870fb1-5ffb-49aa-aae0-28ec4c6b1269" targetNamespace="http://schemas.microsoft.com/office/2006/metadata/properties" ma:root="true" ma:fieldsID="bc166f7626a08fd154b516b3f7b74328" ns2:_="" ns3:_="">
    <xsd:import namespace="a9aa0300-e3ad-47fb-aadb-fa66ee6c3ea0"/>
    <xsd:import namespace="1b870fb1-5ffb-49aa-aae0-28ec4c6b126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aa0300-e3ad-47fb-aadb-fa66ee6c3e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b870fb1-5ffb-49aa-aae0-28ec4c6b126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E555B7-7898-4915-8BD3-78C6FDDDD5BE}">
  <ds:schemaRefs>
    <ds:schemaRef ds:uri="1b870fb1-5ffb-49aa-aae0-28ec4c6b1269"/>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a9aa0300-e3ad-47fb-aadb-fa66ee6c3ea0"/>
    <ds:schemaRef ds:uri="http://www.w3.org/XML/1998/namespace"/>
    <ds:schemaRef ds:uri="http://purl.org/dc/elements/1.1/"/>
  </ds:schemaRefs>
</ds:datastoreItem>
</file>

<file path=customXml/itemProps2.xml><?xml version="1.0" encoding="utf-8"?>
<ds:datastoreItem xmlns:ds="http://schemas.openxmlformats.org/officeDocument/2006/customXml" ds:itemID="{599F61B9-281F-475C-B3C9-38EED5D960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aa0300-e3ad-47fb-aadb-fa66ee6c3ea0"/>
    <ds:schemaRef ds:uri="1b870fb1-5ffb-49aa-aae0-28ec4c6b12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81D675-84F9-4618-A7FB-95B57CFAE0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907</TotalTime>
  <Words>1978</Words>
  <Application>Microsoft Office PowerPoint</Application>
  <PresentationFormat>Widescreen</PresentationFormat>
  <Paragraphs>239</Paragraphs>
  <Slides>26</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Wingdings</vt:lpstr>
      <vt:lpstr>Work Sans</vt:lpstr>
      <vt:lpstr>Work Sans Light</vt:lpstr>
      <vt:lpstr>Work Sans Medium</vt:lpstr>
      <vt:lpstr>Work Sans SemiBold</vt:lpstr>
      <vt:lpstr>Office Theme</vt:lpstr>
      <vt:lpstr>Lessons to be learned</vt:lpstr>
      <vt:lpstr>Introduction</vt:lpstr>
      <vt:lpstr>Objective</vt:lpstr>
      <vt:lpstr>Overarching principles</vt:lpstr>
      <vt:lpstr>PowerPoint Presentation</vt:lpstr>
      <vt:lpstr>Symptoms</vt:lpstr>
      <vt:lpstr>What is physical distancing?</vt:lpstr>
      <vt:lpstr>Physical distancing / 1 </vt:lpstr>
      <vt:lpstr>Physical distancing / 2 </vt:lpstr>
      <vt:lpstr>Physical distancing when carrying out tasks at a college/training centre</vt:lpstr>
      <vt:lpstr>Travel to college</vt:lpstr>
      <vt:lpstr>Tools, equipment and plant</vt:lpstr>
      <vt:lpstr>Toilet facilities</vt:lpstr>
      <vt:lpstr>Canteens and eating arrangements / 1</vt:lpstr>
      <vt:lpstr>Canteens and eating arrangements / 2</vt:lpstr>
      <vt:lpstr>Corridors</vt:lpstr>
      <vt:lpstr>First Aiders / 1</vt:lpstr>
      <vt:lpstr>First Aiders / 2</vt:lpstr>
      <vt:lpstr>First Aiders / 3</vt:lpstr>
      <vt:lpstr>Cough etiquette</vt:lpstr>
      <vt:lpstr>Cleaning</vt:lpstr>
      <vt:lpstr>Face coverings</vt:lpstr>
      <vt:lpstr>Do’s and Don’ts for apprentices</vt:lpstr>
      <vt:lpstr>Update risk assessments</vt:lpstr>
      <vt:lpstr>Sharing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Swinney</dc:creator>
  <cp:lastModifiedBy>Paul Mitchell</cp:lastModifiedBy>
  <cp:revision>83</cp:revision>
  <dcterms:created xsi:type="dcterms:W3CDTF">2020-05-13T10:19:58Z</dcterms:created>
  <dcterms:modified xsi:type="dcterms:W3CDTF">2020-08-10T10:41:23Z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0x010100501F3E4B1151FE41AE9091C284DC6A64</vt:lpwstr>
  </property>
</Properties>
</file>